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6.jpg" ContentType="image/jp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bookmarkIdSeed="2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265" r:id="rId5"/>
    <p:sldId id="424" r:id="rId6"/>
    <p:sldId id="426" r:id="rId7"/>
    <p:sldId id="427" r:id="rId8"/>
    <p:sldId id="428" r:id="rId9"/>
    <p:sldId id="429" r:id="rId10"/>
    <p:sldId id="430" r:id="rId11"/>
    <p:sldId id="431" r:id="rId12"/>
    <p:sldId id="432" r:id="rId13"/>
    <p:sldId id="433" r:id="rId14"/>
    <p:sldId id="434" r:id="rId15"/>
    <p:sldId id="435" r:id="rId16"/>
    <p:sldId id="436" r:id="rId17"/>
    <p:sldId id="455" r:id="rId18"/>
    <p:sldId id="437" r:id="rId19"/>
    <p:sldId id="439" r:id="rId20"/>
    <p:sldId id="438" r:id="rId21"/>
    <p:sldId id="440" r:id="rId22"/>
    <p:sldId id="442" r:id="rId23"/>
    <p:sldId id="441" r:id="rId24"/>
    <p:sldId id="443" r:id="rId25"/>
    <p:sldId id="444" r:id="rId26"/>
    <p:sldId id="445" r:id="rId27"/>
    <p:sldId id="447" r:id="rId28"/>
    <p:sldId id="446" r:id="rId29"/>
    <p:sldId id="448" r:id="rId30"/>
    <p:sldId id="449" r:id="rId31"/>
    <p:sldId id="450" r:id="rId32"/>
    <p:sldId id="451" r:id="rId33"/>
    <p:sldId id="452" r:id="rId34"/>
    <p:sldId id="453" r:id="rId35"/>
    <p:sldId id="454" r:id="rId36"/>
    <p:sldId id="350" r:id="rId37"/>
  </p:sldIdLst>
  <p:sldSz cx="12188825" cy="6858000"/>
  <p:notesSz cx="6858000" cy="9144000"/>
  <p:custDataLst>
    <p:tags r:id="rId40"/>
  </p:custDataLst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4895"/>
    <a:srgbClr val="045CA7"/>
    <a:srgbClr val="38A2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6" autoAdjust="0"/>
    <p:restoredTop sz="94419" autoAdjust="0"/>
  </p:normalViewPr>
  <p:slideViewPr>
    <p:cSldViewPr showGuides="1">
      <p:cViewPr varScale="1">
        <p:scale>
          <a:sx n="105" d="100"/>
          <a:sy n="105" d="100"/>
        </p:scale>
        <p:origin x="462" y="10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77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868A5074-CE0D-4554-A997-CC9160940530}" type="datetime1">
              <a:rPr lang="ru-RU" smtClean="0"/>
              <a:pPr algn="r" rtl="0"/>
              <a:t>25.02.2023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ru-RU" smtClean="0"/>
              <a:pPr algn="r" rtl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4AE0CC78-488A-4892-9E55-EA2E7FA7AD95}" type="datetime1">
              <a:rPr lang="ru-RU" smtClean="0"/>
              <a:pPr/>
              <a:t>25.02.2023</a:t>
            </a:fld>
            <a:endParaRPr lang="ru-RU" dirty="0"/>
          </a:p>
        </p:txBody>
      </p:sp>
      <p:sp>
        <p:nvSpPr>
          <p:cNvPr id="4" name="Образ слайда 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dirty="0"/>
          </a:p>
        </p:txBody>
      </p:sp>
      <p:sp>
        <p:nvSpPr>
          <p:cNvPr id="5" name="Заполнитель заметок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6" name="Заполнитель нижне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framework/docs/3.2.x/spring-framework-reference/html/mvc.html" TargetMode="External"/><Relationship Id="rId7" Type="http://schemas.openxmlformats.org/officeDocument/2006/relationships/hyperlink" Target="https://mvnrepository.com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start.spring.io/" TargetMode="External"/><Relationship Id="rId5" Type="http://schemas.openxmlformats.org/officeDocument/2006/relationships/hyperlink" Target="https://www.baeldung.com/spring-controllers" TargetMode="External"/><Relationship Id="rId4" Type="http://schemas.openxmlformats.org/officeDocument/2006/relationships/hyperlink" Target="https://blog.skillfactory.ru/glossary/spring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https://youtu.be/1vyf-_5OkW8</a:t>
            </a:r>
          </a:p>
          <a:p>
            <a:r>
              <a:rPr lang="en-US" dirty="0" smtClean="0">
                <a:hlinkClick r:id="rId3"/>
              </a:rPr>
              <a:t>https://docs.spring.io/spring-framework/docs/3.2.x/spring-framework-reference/html/mvc.html</a:t>
            </a:r>
            <a:endParaRPr lang="ru-RU" dirty="0" smtClean="0"/>
          </a:p>
          <a:p>
            <a:r>
              <a:rPr lang="en-US" dirty="0" smtClean="0">
                <a:hlinkClick r:id="rId4"/>
              </a:rPr>
              <a:t>https://blog.skillfactory.ru/glossary/spring/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https://www.baeldung.com/spring-controllers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https://start.spring.io/</a:t>
            </a:r>
            <a:endParaRPr lang="en-US" dirty="0" smtClean="0"/>
          </a:p>
          <a:p>
            <a:r>
              <a:rPr lang="en-US" dirty="0" smtClean="0">
                <a:hlinkClick r:id="rId7"/>
              </a:rPr>
              <a:t>https://mvnrepository.com/</a:t>
            </a:r>
            <a:endParaRPr lang="ru-RU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2375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6074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1273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4330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06476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63009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48341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03155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5381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63086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13019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99057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30612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2797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56875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939332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13893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94102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&lt;?xml version="1.0" encoding="UTF-8"?&gt;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&lt;web-app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xmlns:xsi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="http://www.w3.org/2001/XMLSchema-instance"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="http://xmlns.jcp.org/xml/ns/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javaee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xsi:schemaLocation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="http://xmlns.jcp.org/xml/ns/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javaee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http://xmlns.jcp.org/xml/ns/javaee/web-app_3_1.xsd"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id="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WebApp_ID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version="3.1"&gt;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&lt;display-name&gt;</a:t>
            </a:r>
            <a:r>
              <a:rPr lang="en-US" dirty="0" smtClean="0"/>
              <a:t>spring-mvc-app1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&lt;/display-name&gt;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&lt;absolute-ordering/&gt;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&lt;servlet&gt;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&lt;servlet-name&gt;</a:t>
            </a:r>
            <a:r>
              <a:rPr lang="en-US" dirty="0" smtClean="0"/>
              <a:t>dispatcher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&lt;/servlet-name&gt;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&lt;servlet-class&gt;</a:t>
            </a:r>
            <a:r>
              <a:rPr lang="en-US" dirty="0" err="1" smtClean="0"/>
              <a:t>org.springframework.web.servlet.DispatcherServlet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&lt;/servlet-class&gt;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init-param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&lt;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-name&gt;</a:t>
            </a:r>
            <a:r>
              <a:rPr lang="en-US" dirty="0" err="1" smtClean="0"/>
              <a:t>contextConfigLocation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-name&gt;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&lt;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-value&gt;</a:t>
            </a:r>
            <a:r>
              <a:rPr lang="en-US" dirty="0" smtClean="0"/>
              <a:t>/WEB-INF/applicationContextMVC.xml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-value&gt;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init-param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&lt;load-on-startup&gt;</a:t>
            </a:r>
            <a:r>
              <a:rPr lang="en-US" dirty="0" smtClean="0"/>
              <a:t>1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&lt;/load-on-startup&gt;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&lt;/servlet&gt;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&lt;servlet-mapping&gt;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&lt;servlet-name&gt;</a:t>
            </a:r>
            <a:r>
              <a:rPr lang="en-US" dirty="0" smtClean="0"/>
              <a:t>dispatcher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&lt;/servlet-name&gt;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-pattern&gt;</a:t>
            </a:r>
            <a:r>
              <a:rPr lang="en-US" dirty="0" smtClean="0"/>
              <a:t>/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-pattern&gt;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&lt;/servlet-mapping&gt;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&lt;/web-app&gt;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39138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&lt;?xml version="1.0" encoding="UTF-8"?&gt;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&lt;beans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="http://www.springframework.org/schema/beans"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xmlns:xsi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="http://www.w3.org/2001/XMLSchema-instance"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xmlns:context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="http://www.springframework.org/schema/context"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xmlns:mvc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="http://www.springframework.org/schema/mvc"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xsi:schemaLocation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http://www.springframework.org/schema/beans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http://www.springframework.org/schema/beans/spring-beans.xsd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http://www.springframework.org/schema/context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http://www.springframework.org/schema/context/spring-context.xsd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http://www.springframework.org/schema/mvc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http://www.springframework.org/schema/mvc/spring-mvc.xsd"&gt;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context:component-scan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base-package="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ua.kovnitska.springcource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"/&gt;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mvc:annotation-driven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&lt;bean id="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templateResolver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class="org.thymeleaf.spring5.templateresolver.SpringResourceTemplateResolver"&gt;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&lt;property name="prefix" value="/WEB-INF/views/"/&gt;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&lt;property name="suffix" value=".html"/&gt;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&lt;/bean&gt;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&lt;bean id="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templateEngine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class="org.thymeleaf.spring5.SpringTemplateEngine"&gt;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&lt;property name="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templateResolver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ref="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templateResolver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"/&gt;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&lt;property name="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enableSpringELCompiler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value="true"/&gt;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&lt;/bean&gt;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&lt;bean class="org.thymeleaf.spring5.view.ThymeleafViewResolver"&gt;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&lt;property name="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templateEngine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ref="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templateEngine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"/&gt;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&lt;property name="order" value="1"/&gt;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&lt;property name="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viewNames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value="*"/&gt;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&lt;/bean&gt;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&lt;/beans&gt;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27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01738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28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93445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&lt;!DOCTYPE html&gt;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&lt;html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xmlns:th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="http://www.thymeleaf.org"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&lt;head&gt;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&lt;meta charset="ISO-8859-1"&gt;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&lt;title&gt;</a:t>
            </a:r>
            <a:r>
              <a:rPr lang="en-US" dirty="0" smtClean="0"/>
              <a:t>My app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&lt;/title&gt;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&lt;/head&gt;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&lt;body&gt;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&lt;p&gt;</a:t>
            </a:r>
            <a:r>
              <a:rPr lang="en-US" dirty="0" smtClean="0"/>
              <a:t>Hello world!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&lt;/p&gt;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&lt;/body&gt;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&lt;/html&gt;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1692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00609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30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19728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31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73233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32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52020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33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0647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2245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6759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3367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6881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8458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327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A680347-8CB2-4BC6-9CD2-ABDD556782DE}" type="datetime1">
              <a:rPr lang="ru-RU" smtClean="0"/>
              <a:pPr/>
              <a:t>25.02.2023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9032FF7-F906-4C17-885C-6356C5B13C33}" type="datetime1">
              <a:rPr lang="ru-RU" smtClean="0"/>
              <a:pPr/>
              <a:t>25.02.2023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E08C5DC-7690-41E4-921F-0CCD86F95B69}" type="datetime1">
              <a:rPr lang="ru-RU" smtClean="0"/>
              <a:pPr/>
              <a:t>25.02.2023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175A814-E90F-481F-9D66-10F3829730B9}" type="datetime1">
              <a:rPr lang="ru-RU" smtClean="0"/>
              <a:pPr/>
              <a:t>25.02.2023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ru-RU" dirty="0"/>
              <a:t>​</a:t>
            </a:r>
            <a:fld id="{37209019-E585-49FC-B62B-4F8E88B75BBF}" type="datetime1">
              <a:rPr lang="ru-RU" smtClean="0"/>
              <a:pPr/>
              <a:t>25.02.2023</a:t>
            </a:fld>
            <a:r>
              <a:rPr lang="ru-RU" dirty="0"/>
              <a:t>​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9553319-FCD4-4339-95E3-CA608CFF30E2}" type="datetime1">
              <a:rPr lang="ru-RU" smtClean="0"/>
              <a:pPr/>
              <a:t>25.02.2023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EE4BD36-0D92-42E0-A6BC-3DE49444FD88}" type="datetime1">
              <a:rPr lang="ru-RU" smtClean="0"/>
              <a:pPr/>
              <a:t>25.02.2023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3AA0470-602E-4818-A25C-047C8515CFC6}" type="datetime1">
              <a:rPr lang="ru-RU" smtClean="0"/>
              <a:pPr/>
              <a:t>25.02.2023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B9837FC-FBB6-4C6B-A6BE-B70FBC32743C}" type="datetime1">
              <a:rPr lang="ru-RU" smtClean="0"/>
              <a:pPr/>
              <a:t>25.02.2023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DD946C2-3993-4E07-A8EC-429B93E58A31}" type="datetime1">
              <a:rPr lang="ru-RU" smtClean="0"/>
              <a:pPr/>
              <a:t>25.02.2023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заголовка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5FE10-96C7-4D4D-AAC7-3367C5776B31}" type="datetime1">
              <a:rPr lang="ru-RU" smtClean="0"/>
              <a:pPr/>
              <a:t>25.02.2023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jpg"/><Relationship Id="rId7" Type="http://schemas.openxmlformats.org/officeDocument/2006/relationships/hyperlink" Target="https://mvnrepository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2"/>
          <p:cNvGrpSpPr/>
          <p:nvPr/>
        </p:nvGrpSpPr>
        <p:grpSpPr>
          <a:xfrm>
            <a:off x="0" y="0"/>
            <a:ext cx="12188824" cy="6858000"/>
            <a:chOff x="0" y="770737"/>
            <a:chExt cx="12188824" cy="6858000"/>
          </a:xfrm>
        </p:grpSpPr>
        <p:sp>
          <p:nvSpPr>
            <p:cNvPr id="5" name="object 3"/>
            <p:cNvSpPr/>
            <p:nvPr/>
          </p:nvSpPr>
          <p:spPr>
            <a:xfrm>
              <a:off x="3809503" y="770737"/>
              <a:ext cx="8379321" cy="6858000"/>
            </a:xfrm>
            <a:custGeom>
              <a:avLst/>
              <a:gdLst/>
              <a:ahLst/>
              <a:cxnLst/>
              <a:rect l="l" t="t" r="r" b="b"/>
              <a:pathLst>
                <a:path w="6884034" h="6015355">
                  <a:moveTo>
                    <a:pt x="0" y="6015037"/>
                  </a:moveTo>
                  <a:lnTo>
                    <a:pt x="6883895" y="6015037"/>
                  </a:lnTo>
                  <a:lnTo>
                    <a:pt x="6883895" y="0"/>
                  </a:lnTo>
                  <a:lnTo>
                    <a:pt x="0" y="0"/>
                  </a:lnTo>
                  <a:lnTo>
                    <a:pt x="0" y="6015037"/>
                  </a:lnTo>
                  <a:close/>
                </a:path>
              </a:pathLst>
            </a:custGeom>
            <a:solidFill>
              <a:srgbClr val="045C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4"/>
            <p:cNvSpPr/>
            <p:nvPr/>
          </p:nvSpPr>
          <p:spPr>
            <a:xfrm>
              <a:off x="0" y="770737"/>
              <a:ext cx="3810000" cy="6858000"/>
            </a:xfrm>
            <a:custGeom>
              <a:avLst/>
              <a:gdLst/>
              <a:ahLst/>
              <a:cxnLst/>
              <a:rect l="l" t="t" r="r" b="b"/>
              <a:pathLst>
                <a:path w="3810000" h="6015355">
                  <a:moveTo>
                    <a:pt x="3809504" y="6015037"/>
                  </a:moveTo>
                  <a:lnTo>
                    <a:pt x="0" y="6015037"/>
                  </a:lnTo>
                  <a:lnTo>
                    <a:pt x="0" y="0"/>
                  </a:lnTo>
                  <a:lnTo>
                    <a:pt x="3809504" y="0"/>
                  </a:lnTo>
                  <a:lnTo>
                    <a:pt x="3809504" y="6015037"/>
                  </a:lnTo>
                  <a:close/>
                </a:path>
              </a:pathLst>
            </a:custGeom>
            <a:solidFill>
              <a:srgbClr val="F7F4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/>
            <p:cNvSpPr/>
            <p:nvPr/>
          </p:nvSpPr>
          <p:spPr>
            <a:xfrm>
              <a:off x="2727617" y="1783156"/>
              <a:ext cx="1632585" cy="1729105"/>
            </a:xfrm>
            <a:custGeom>
              <a:avLst/>
              <a:gdLst/>
              <a:ahLst/>
              <a:cxnLst/>
              <a:rect l="l" t="t" r="r" b="b"/>
              <a:pathLst>
                <a:path w="1632585" h="1729104">
                  <a:moveTo>
                    <a:pt x="1598523" y="66078"/>
                  </a:moveTo>
                  <a:lnTo>
                    <a:pt x="1585741" y="63463"/>
                  </a:lnTo>
                  <a:lnTo>
                    <a:pt x="1575228" y="56353"/>
                  </a:lnTo>
                  <a:lnTo>
                    <a:pt x="1568101" y="45846"/>
                  </a:lnTo>
                  <a:lnTo>
                    <a:pt x="1565478" y="33045"/>
                  </a:lnTo>
                  <a:lnTo>
                    <a:pt x="1568101" y="20263"/>
                  </a:lnTo>
                  <a:lnTo>
                    <a:pt x="1575228" y="9750"/>
                  </a:lnTo>
                  <a:lnTo>
                    <a:pt x="1585741" y="2623"/>
                  </a:lnTo>
                  <a:lnTo>
                    <a:pt x="1598523" y="0"/>
                  </a:lnTo>
                  <a:lnTo>
                    <a:pt x="1611298" y="2623"/>
                  </a:lnTo>
                  <a:lnTo>
                    <a:pt x="1621807" y="9750"/>
                  </a:lnTo>
                  <a:lnTo>
                    <a:pt x="1628932" y="20263"/>
                  </a:lnTo>
                  <a:lnTo>
                    <a:pt x="1631556" y="33045"/>
                  </a:lnTo>
                  <a:lnTo>
                    <a:pt x="1628932" y="46093"/>
                  </a:lnTo>
                  <a:lnTo>
                    <a:pt x="1621807" y="56572"/>
                  </a:lnTo>
                  <a:lnTo>
                    <a:pt x="1611298" y="63545"/>
                  </a:lnTo>
                  <a:lnTo>
                    <a:pt x="1598523" y="66078"/>
                  </a:lnTo>
                  <a:close/>
                </a:path>
                <a:path w="1632585" h="1729104">
                  <a:moveTo>
                    <a:pt x="1599158" y="481952"/>
                  </a:moveTo>
                  <a:lnTo>
                    <a:pt x="1586362" y="479330"/>
                  </a:lnTo>
                  <a:lnTo>
                    <a:pt x="1575855" y="472208"/>
                  </a:lnTo>
                  <a:lnTo>
                    <a:pt x="1568742" y="461699"/>
                  </a:lnTo>
                  <a:lnTo>
                    <a:pt x="1566125" y="448919"/>
                  </a:lnTo>
                  <a:lnTo>
                    <a:pt x="1568742" y="436116"/>
                  </a:lnTo>
                  <a:lnTo>
                    <a:pt x="1575855" y="425605"/>
                  </a:lnTo>
                  <a:lnTo>
                    <a:pt x="1586362" y="418490"/>
                  </a:lnTo>
                  <a:lnTo>
                    <a:pt x="1599158" y="415874"/>
                  </a:lnTo>
                  <a:lnTo>
                    <a:pt x="1611932" y="418490"/>
                  </a:lnTo>
                  <a:lnTo>
                    <a:pt x="1622428" y="425605"/>
                  </a:lnTo>
                  <a:lnTo>
                    <a:pt x="1629537" y="436116"/>
                  </a:lnTo>
                  <a:lnTo>
                    <a:pt x="1632153" y="448919"/>
                  </a:lnTo>
                  <a:lnTo>
                    <a:pt x="1629537" y="461699"/>
                  </a:lnTo>
                  <a:lnTo>
                    <a:pt x="1622428" y="472208"/>
                  </a:lnTo>
                  <a:lnTo>
                    <a:pt x="1611932" y="479330"/>
                  </a:lnTo>
                  <a:lnTo>
                    <a:pt x="1599158" y="481952"/>
                  </a:lnTo>
                  <a:close/>
                </a:path>
                <a:path w="1632585" h="1729104">
                  <a:moveTo>
                    <a:pt x="1599158" y="897140"/>
                  </a:moveTo>
                  <a:lnTo>
                    <a:pt x="1586362" y="894524"/>
                  </a:lnTo>
                  <a:lnTo>
                    <a:pt x="1575855" y="887409"/>
                  </a:lnTo>
                  <a:lnTo>
                    <a:pt x="1568742" y="876898"/>
                  </a:lnTo>
                  <a:lnTo>
                    <a:pt x="1566125" y="864095"/>
                  </a:lnTo>
                  <a:lnTo>
                    <a:pt x="1568742" y="851315"/>
                  </a:lnTo>
                  <a:lnTo>
                    <a:pt x="1575855" y="840806"/>
                  </a:lnTo>
                  <a:lnTo>
                    <a:pt x="1586362" y="833684"/>
                  </a:lnTo>
                  <a:lnTo>
                    <a:pt x="1599158" y="831062"/>
                  </a:lnTo>
                  <a:lnTo>
                    <a:pt x="1611932" y="833684"/>
                  </a:lnTo>
                  <a:lnTo>
                    <a:pt x="1622428" y="840806"/>
                  </a:lnTo>
                  <a:lnTo>
                    <a:pt x="1629537" y="851315"/>
                  </a:lnTo>
                  <a:lnTo>
                    <a:pt x="1632153" y="864095"/>
                  </a:lnTo>
                  <a:lnTo>
                    <a:pt x="1629537" y="877150"/>
                  </a:lnTo>
                  <a:lnTo>
                    <a:pt x="1622428" y="887633"/>
                  </a:lnTo>
                  <a:lnTo>
                    <a:pt x="1611932" y="894608"/>
                  </a:lnTo>
                  <a:lnTo>
                    <a:pt x="1599158" y="897140"/>
                  </a:lnTo>
                  <a:close/>
                </a:path>
                <a:path w="1632585" h="1729104">
                  <a:moveTo>
                    <a:pt x="1599158" y="1313014"/>
                  </a:moveTo>
                  <a:lnTo>
                    <a:pt x="1586362" y="1310391"/>
                  </a:lnTo>
                  <a:lnTo>
                    <a:pt x="1575855" y="1303264"/>
                  </a:lnTo>
                  <a:lnTo>
                    <a:pt x="1568742" y="1292751"/>
                  </a:lnTo>
                  <a:lnTo>
                    <a:pt x="1566125" y="1279969"/>
                  </a:lnTo>
                  <a:lnTo>
                    <a:pt x="1568742" y="1267165"/>
                  </a:lnTo>
                  <a:lnTo>
                    <a:pt x="1575855" y="1256641"/>
                  </a:lnTo>
                  <a:lnTo>
                    <a:pt x="1586362" y="1249510"/>
                  </a:lnTo>
                  <a:lnTo>
                    <a:pt x="1599158" y="1246886"/>
                  </a:lnTo>
                  <a:lnTo>
                    <a:pt x="1611932" y="1249510"/>
                  </a:lnTo>
                  <a:lnTo>
                    <a:pt x="1622428" y="1256641"/>
                  </a:lnTo>
                  <a:lnTo>
                    <a:pt x="1629537" y="1267165"/>
                  </a:lnTo>
                  <a:lnTo>
                    <a:pt x="1632153" y="1279969"/>
                  </a:lnTo>
                  <a:lnTo>
                    <a:pt x="1629537" y="1292751"/>
                  </a:lnTo>
                  <a:lnTo>
                    <a:pt x="1622428" y="1303264"/>
                  </a:lnTo>
                  <a:lnTo>
                    <a:pt x="1611932" y="1310391"/>
                  </a:lnTo>
                  <a:lnTo>
                    <a:pt x="1599158" y="1313014"/>
                  </a:lnTo>
                  <a:close/>
                </a:path>
                <a:path w="1632585" h="1729104">
                  <a:moveTo>
                    <a:pt x="1598523" y="1728190"/>
                  </a:moveTo>
                  <a:lnTo>
                    <a:pt x="1585741" y="1725575"/>
                  </a:lnTo>
                  <a:lnTo>
                    <a:pt x="1575228" y="1718465"/>
                  </a:lnTo>
                  <a:lnTo>
                    <a:pt x="1568101" y="1707959"/>
                  </a:lnTo>
                  <a:lnTo>
                    <a:pt x="1565478" y="1695157"/>
                  </a:lnTo>
                  <a:lnTo>
                    <a:pt x="1568101" y="1682375"/>
                  </a:lnTo>
                  <a:lnTo>
                    <a:pt x="1575228" y="1671862"/>
                  </a:lnTo>
                  <a:lnTo>
                    <a:pt x="1585741" y="1664736"/>
                  </a:lnTo>
                  <a:lnTo>
                    <a:pt x="1598523" y="1662112"/>
                  </a:lnTo>
                  <a:lnTo>
                    <a:pt x="1611298" y="1664736"/>
                  </a:lnTo>
                  <a:lnTo>
                    <a:pt x="1621807" y="1671862"/>
                  </a:lnTo>
                  <a:lnTo>
                    <a:pt x="1628932" y="1682375"/>
                  </a:lnTo>
                  <a:lnTo>
                    <a:pt x="1631556" y="1695157"/>
                  </a:lnTo>
                  <a:lnTo>
                    <a:pt x="1628932" y="1707959"/>
                  </a:lnTo>
                  <a:lnTo>
                    <a:pt x="1621807" y="1718465"/>
                  </a:lnTo>
                  <a:lnTo>
                    <a:pt x="1611298" y="1725575"/>
                  </a:lnTo>
                  <a:lnTo>
                    <a:pt x="1598523" y="1728190"/>
                  </a:lnTo>
                  <a:close/>
                </a:path>
                <a:path w="1632585" h="1729104">
                  <a:moveTo>
                    <a:pt x="1216025" y="66078"/>
                  </a:moveTo>
                  <a:lnTo>
                    <a:pt x="1203250" y="63463"/>
                  </a:lnTo>
                  <a:lnTo>
                    <a:pt x="1192741" y="56353"/>
                  </a:lnTo>
                  <a:lnTo>
                    <a:pt x="1185615" y="45846"/>
                  </a:lnTo>
                  <a:lnTo>
                    <a:pt x="1182992" y="33045"/>
                  </a:lnTo>
                  <a:lnTo>
                    <a:pt x="1185615" y="20263"/>
                  </a:lnTo>
                  <a:lnTo>
                    <a:pt x="1192741" y="9750"/>
                  </a:lnTo>
                  <a:lnTo>
                    <a:pt x="1203250" y="2623"/>
                  </a:lnTo>
                  <a:lnTo>
                    <a:pt x="1216025" y="0"/>
                  </a:lnTo>
                  <a:lnTo>
                    <a:pt x="1228799" y="2623"/>
                  </a:lnTo>
                  <a:lnTo>
                    <a:pt x="1239294" y="9750"/>
                  </a:lnTo>
                  <a:lnTo>
                    <a:pt x="1246403" y="20263"/>
                  </a:lnTo>
                  <a:lnTo>
                    <a:pt x="1249019" y="33045"/>
                  </a:lnTo>
                  <a:lnTo>
                    <a:pt x="1246403" y="46184"/>
                  </a:lnTo>
                  <a:lnTo>
                    <a:pt x="1239294" y="56815"/>
                  </a:lnTo>
                  <a:lnTo>
                    <a:pt x="1228799" y="63818"/>
                  </a:lnTo>
                  <a:lnTo>
                    <a:pt x="1216025" y="66078"/>
                  </a:lnTo>
                  <a:close/>
                </a:path>
                <a:path w="1632585" h="1729104">
                  <a:moveTo>
                    <a:pt x="1216025" y="481952"/>
                  </a:moveTo>
                  <a:lnTo>
                    <a:pt x="1203250" y="479330"/>
                  </a:lnTo>
                  <a:lnTo>
                    <a:pt x="1192741" y="472208"/>
                  </a:lnTo>
                  <a:lnTo>
                    <a:pt x="1185615" y="461699"/>
                  </a:lnTo>
                  <a:lnTo>
                    <a:pt x="1182992" y="448919"/>
                  </a:lnTo>
                  <a:lnTo>
                    <a:pt x="1185615" y="436116"/>
                  </a:lnTo>
                  <a:lnTo>
                    <a:pt x="1192741" y="425605"/>
                  </a:lnTo>
                  <a:lnTo>
                    <a:pt x="1203250" y="418490"/>
                  </a:lnTo>
                  <a:lnTo>
                    <a:pt x="1216025" y="415874"/>
                  </a:lnTo>
                  <a:lnTo>
                    <a:pt x="1228799" y="418490"/>
                  </a:lnTo>
                  <a:lnTo>
                    <a:pt x="1239294" y="425605"/>
                  </a:lnTo>
                  <a:lnTo>
                    <a:pt x="1246403" y="436116"/>
                  </a:lnTo>
                  <a:lnTo>
                    <a:pt x="1249019" y="448919"/>
                  </a:lnTo>
                  <a:lnTo>
                    <a:pt x="1246403" y="461699"/>
                  </a:lnTo>
                  <a:lnTo>
                    <a:pt x="1239294" y="472208"/>
                  </a:lnTo>
                  <a:lnTo>
                    <a:pt x="1228799" y="479330"/>
                  </a:lnTo>
                  <a:lnTo>
                    <a:pt x="1216025" y="481952"/>
                  </a:lnTo>
                  <a:close/>
                </a:path>
                <a:path w="1632585" h="1729104">
                  <a:moveTo>
                    <a:pt x="1216025" y="897140"/>
                  </a:moveTo>
                  <a:lnTo>
                    <a:pt x="1203250" y="894524"/>
                  </a:lnTo>
                  <a:lnTo>
                    <a:pt x="1192741" y="887409"/>
                  </a:lnTo>
                  <a:lnTo>
                    <a:pt x="1185615" y="876898"/>
                  </a:lnTo>
                  <a:lnTo>
                    <a:pt x="1182992" y="864095"/>
                  </a:lnTo>
                  <a:lnTo>
                    <a:pt x="1185615" y="851315"/>
                  </a:lnTo>
                  <a:lnTo>
                    <a:pt x="1192741" y="840806"/>
                  </a:lnTo>
                  <a:lnTo>
                    <a:pt x="1203250" y="833684"/>
                  </a:lnTo>
                  <a:lnTo>
                    <a:pt x="1216025" y="831062"/>
                  </a:lnTo>
                  <a:lnTo>
                    <a:pt x="1228799" y="833684"/>
                  </a:lnTo>
                  <a:lnTo>
                    <a:pt x="1239294" y="840806"/>
                  </a:lnTo>
                  <a:lnTo>
                    <a:pt x="1246403" y="851315"/>
                  </a:lnTo>
                  <a:lnTo>
                    <a:pt x="1249019" y="864095"/>
                  </a:lnTo>
                  <a:lnTo>
                    <a:pt x="1246403" y="877241"/>
                  </a:lnTo>
                  <a:lnTo>
                    <a:pt x="1239294" y="887876"/>
                  </a:lnTo>
                  <a:lnTo>
                    <a:pt x="1228799" y="894881"/>
                  </a:lnTo>
                  <a:lnTo>
                    <a:pt x="1216025" y="897140"/>
                  </a:lnTo>
                  <a:close/>
                </a:path>
                <a:path w="1632585" h="1729104">
                  <a:moveTo>
                    <a:pt x="1216025" y="1313014"/>
                  </a:moveTo>
                  <a:lnTo>
                    <a:pt x="1203250" y="1310391"/>
                  </a:lnTo>
                  <a:lnTo>
                    <a:pt x="1192741" y="1303264"/>
                  </a:lnTo>
                  <a:lnTo>
                    <a:pt x="1185615" y="1292751"/>
                  </a:lnTo>
                  <a:lnTo>
                    <a:pt x="1182992" y="1279969"/>
                  </a:lnTo>
                  <a:lnTo>
                    <a:pt x="1185615" y="1267165"/>
                  </a:lnTo>
                  <a:lnTo>
                    <a:pt x="1192741" y="1256641"/>
                  </a:lnTo>
                  <a:lnTo>
                    <a:pt x="1203250" y="1249510"/>
                  </a:lnTo>
                  <a:lnTo>
                    <a:pt x="1216025" y="1246886"/>
                  </a:lnTo>
                  <a:lnTo>
                    <a:pt x="1228799" y="1249510"/>
                  </a:lnTo>
                  <a:lnTo>
                    <a:pt x="1239294" y="1256641"/>
                  </a:lnTo>
                  <a:lnTo>
                    <a:pt x="1246403" y="1267165"/>
                  </a:lnTo>
                  <a:lnTo>
                    <a:pt x="1249019" y="1279969"/>
                  </a:lnTo>
                  <a:lnTo>
                    <a:pt x="1246403" y="1293024"/>
                  </a:lnTo>
                  <a:lnTo>
                    <a:pt x="1239294" y="1303507"/>
                  </a:lnTo>
                  <a:lnTo>
                    <a:pt x="1228799" y="1310482"/>
                  </a:lnTo>
                  <a:lnTo>
                    <a:pt x="1216025" y="1313014"/>
                  </a:lnTo>
                  <a:close/>
                </a:path>
                <a:path w="1632585" h="1729104">
                  <a:moveTo>
                    <a:pt x="1216025" y="1728838"/>
                  </a:moveTo>
                  <a:lnTo>
                    <a:pt x="1203250" y="1726214"/>
                  </a:lnTo>
                  <a:lnTo>
                    <a:pt x="1192741" y="1719089"/>
                  </a:lnTo>
                  <a:lnTo>
                    <a:pt x="1185615" y="1708580"/>
                  </a:lnTo>
                  <a:lnTo>
                    <a:pt x="1182992" y="1695805"/>
                  </a:lnTo>
                  <a:lnTo>
                    <a:pt x="1185615" y="1683002"/>
                  </a:lnTo>
                  <a:lnTo>
                    <a:pt x="1192741" y="1672491"/>
                  </a:lnTo>
                  <a:lnTo>
                    <a:pt x="1203250" y="1665376"/>
                  </a:lnTo>
                  <a:lnTo>
                    <a:pt x="1216025" y="1662760"/>
                  </a:lnTo>
                  <a:lnTo>
                    <a:pt x="1228799" y="1665376"/>
                  </a:lnTo>
                  <a:lnTo>
                    <a:pt x="1239294" y="1672491"/>
                  </a:lnTo>
                  <a:lnTo>
                    <a:pt x="1246403" y="1683002"/>
                  </a:lnTo>
                  <a:lnTo>
                    <a:pt x="1249019" y="1695805"/>
                  </a:lnTo>
                  <a:lnTo>
                    <a:pt x="1246403" y="1708580"/>
                  </a:lnTo>
                  <a:lnTo>
                    <a:pt x="1239294" y="1719089"/>
                  </a:lnTo>
                  <a:lnTo>
                    <a:pt x="1228799" y="1726214"/>
                  </a:lnTo>
                  <a:lnTo>
                    <a:pt x="1216025" y="1728838"/>
                  </a:lnTo>
                  <a:close/>
                </a:path>
                <a:path w="1632585" h="1729104">
                  <a:moveTo>
                    <a:pt x="821690" y="66078"/>
                  </a:moveTo>
                  <a:lnTo>
                    <a:pt x="808915" y="63463"/>
                  </a:lnTo>
                  <a:lnTo>
                    <a:pt x="798420" y="56353"/>
                  </a:lnTo>
                  <a:lnTo>
                    <a:pt x="791311" y="45846"/>
                  </a:lnTo>
                  <a:lnTo>
                    <a:pt x="788695" y="33045"/>
                  </a:lnTo>
                  <a:lnTo>
                    <a:pt x="791311" y="20263"/>
                  </a:lnTo>
                  <a:lnTo>
                    <a:pt x="798420" y="9750"/>
                  </a:lnTo>
                  <a:lnTo>
                    <a:pt x="808915" y="2623"/>
                  </a:lnTo>
                  <a:lnTo>
                    <a:pt x="821690" y="0"/>
                  </a:lnTo>
                  <a:lnTo>
                    <a:pt x="834470" y="2623"/>
                  </a:lnTo>
                  <a:lnTo>
                    <a:pt x="844978" y="9750"/>
                  </a:lnTo>
                  <a:lnTo>
                    <a:pt x="852100" y="20263"/>
                  </a:lnTo>
                  <a:lnTo>
                    <a:pt x="854722" y="33045"/>
                  </a:lnTo>
                  <a:lnTo>
                    <a:pt x="852100" y="46184"/>
                  </a:lnTo>
                  <a:lnTo>
                    <a:pt x="844978" y="56815"/>
                  </a:lnTo>
                  <a:lnTo>
                    <a:pt x="834470" y="63818"/>
                  </a:lnTo>
                  <a:lnTo>
                    <a:pt x="821690" y="66078"/>
                  </a:lnTo>
                  <a:close/>
                </a:path>
                <a:path w="1632585" h="1729104">
                  <a:moveTo>
                    <a:pt x="821690" y="481952"/>
                  </a:moveTo>
                  <a:lnTo>
                    <a:pt x="808915" y="479330"/>
                  </a:lnTo>
                  <a:lnTo>
                    <a:pt x="798420" y="472208"/>
                  </a:lnTo>
                  <a:lnTo>
                    <a:pt x="791311" y="461699"/>
                  </a:lnTo>
                  <a:lnTo>
                    <a:pt x="788695" y="448919"/>
                  </a:lnTo>
                  <a:lnTo>
                    <a:pt x="791311" y="436116"/>
                  </a:lnTo>
                  <a:lnTo>
                    <a:pt x="798420" y="425605"/>
                  </a:lnTo>
                  <a:lnTo>
                    <a:pt x="808915" y="418490"/>
                  </a:lnTo>
                  <a:lnTo>
                    <a:pt x="821690" y="415874"/>
                  </a:lnTo>
                  <a:lnTo>
                    <a:pt x="834470" y="418490"/>
                  </a:lnTo>
                  <a:lnTo>
                    <a:pt x="844978" y="425605"/>
                  </a:lnTo>
                  <a:lnTo>
                    <a:pt x="852100" y="436116"/>
                  </a:lnTo>
                  <a:lnTo>
                    <a:pt x="854722" y="448919"/>
                  </a:lnTo>
                  <a:lnTo>
                    <a:pt x="852100" y="461699"/>
                  </a:lnTo>
                  <a:lnTo>
                    <a:pt x="844978" y="472208"/>
                  </a:lnTo>
                  <a:lnTo>
                    <a:pt x="834470" y="479330"/>
                  </a:lnTo>
                  <a:lnTo>
                    <a:pt x="821690" y="481952"/>
                  </a:lnTo>
                  <a:close/>
                </a:path>
                <a:path w="1632585" h="1729104">
                  <a:moveTo>
                    <a:pt x="821690" y="897788"/>
                  </a:moveTo>
                  <a:lnTo>
                    <a:pt x="808915" y="895164"/>
                  </a:lnTo>
                  <a:lnTo>
                    <a:pt x="798420" y="888037"/>
                  </a:lnTo>
                  <a:lnTo>
                    <a:pt x="791311" y="877525"/>
                  </a:lnTo>
                  <a:lnTo>
                    <a:pt x="788695" y="864743"/>
                  </a:lnTo>
                  <a:lnTo>
                    <a:pt x="791311" y="851941"/>
                  </a:lnTo>
                  <a:lnTo>
                    <a:pt x="798420" y="841435"/>
                  </a:lnTo>
                  <a:lnTo>
                    <a:pt x="808915" y="834324"/>
                  </a:lnTo>
                  <a:lnTo>
                    <a:pt x="821690" y="831710"/>
                  </a:lnTo>
                  <a:lnTo>
                    <a:pt x="834470" y="834324"/>
                  </a:lnTo>
                  <a:lnTo>
                    <a:pt x="844978" y="841435"/>
                  </a:lnTo>
                  <a:lnTo>
                    <a:pt x="852100" y="851941"/>
                  </a:lnTo>
                  <a:lnTo>
                    <a:pt x="854722" y="864743"/>
                  </a:lnTo>
                  <a:lnTo>
                    <a:pt x="852100" y="877525"/>
                  </a:lnTo>
                  <a:lnTo>
                    <a:pt x="844978" y="888037"/>
                  </a:lnTo>
                  <a:lnTo>
                    <a:pt x="834470" y="895164"/>
                  </a:lnTo>
                  <a:lnTo>
                    <a:pt x="821690" y="897788"/>
                  </a:lnTo>
                  <a:close/>
                </a:path>
                <a:path w="1632585" h="1729104">
                  <a:moveTo>
                    <a:pt x="821690" y="1313014"/>
                  </a:moveTo>
                  <a:lnTo>
                    <a:pt x="808915" y="1310391"/>
                  </a:lnTo>
                  <a:lnTo>
                    <a:pt x="798420" y="1303264"/>
                  </a:lnTo>
                  <a:lnTo>
                    <a:pt x="791311" y="1292751"/>
                  </a:lnTo>
                  <a:lnTo>
                    <a:pt x="788695" y="1279969"/>
                  </a:lnTo>
                  <a:lnTo>
                    <a:pt x="791311" y="1267165"/>
                  </a:lnTo>
                  <a:lnTo>
                    <a:pt x="798420" y="1256641"/>
                  </a:lnTo>
                  <a:lnTo>
                    <a:pt x="808915" y="1249510"/>
                  </a:lnTo>
                  <a:lnTo>
                    <a:pt x="821690" y="1246886"/>
                  </a:lnTo>
                  <a:lnTo>
                    <a:pt x="834470" y="1249510"/>
                  </a:lnTo>
                  <a:lnTo>
                    <a:pt x="844978" y="1256641"/>
                  </a:lnTo>
                  <a:lnTo>
                    <a:pt x="852100" y="1267165"/>
                  </a:lnTo>
                  <a:lnTo>
                    <a:pt x="854722" y="1279969"/>
                  </a:lnTo>
                  <a:lnTo>
                    <a:pt x="852100" y="1293024"/>
                  </a:lnTo>
                  <a:lnTo>
                    <a:pt x="844978" y="1303507"/>
                  </a:lnTo>
                  <a:lnTo>
                    <a:pt x="834470" y="1310482"/>
                  </a:lnTo>
                  <a:lnTo>
                    <a:pt x="821690" y="1313014"/>
                  </a:lnTo>
                  <a:close/>
                </a:path>
                <a:path w="1632585" h="1729104">
                  <a:moveTo>
                    <a:pt x="821690" y="1728838"/>
                  </a:moveTo>
                  <a:lnTo>
                    <a:pt x="808915" y="1726214"/>
                  </a:lnTo>
                  <a:lnTo>
                    <a:pt x="798420" y="1719089"/>
                  </a:lnTo>
                  <a:lnTo>
                    <a:pt x="791311" y="1708580"/>
                  </a:lnTo>
                  <a:lnTo>
                    <a:pt x="788695" y="1695805"/>
                  </a:lnTo>
                  <a:lnTo>
                    <a:pt x="791311" y="1683002"/>
                  </a:lnTo>
                  <a:lnTo>
                    <a:pt x="798420" y="1672491"/>
                  </a:lnTo>
                  <a:lnTo>
                    <a:pt x="808915" y="1665376"/>
                  </a:lnTo>
                  <a:lnTo>
                    <a:pt x="821690" y="1662760"/>
                  </a:lnTo>
                  <a:lnTo>
                    <a:pt x="834470" y="1665376"/>
                  </a:lnTo>
                  <a:lnTo>
                    <a:pt x="844978" y="1672491"/>
                  </a:lnTo>
                  <a:lnTo>
                    <a:pt x="852100" y="1683002"/>
                  </a:lnTo>
                  <a:lnTo>
                    <a:pt x="854722" y="1695805"/>
                  </a:lnTo>
                  <a:lnTo>
                    <a:pt x="852100" y="1708580"/>
                  </a:lnTo>
                  <a:lnTo>
                    <a:pt x="844978" y="1719089"/>
                  </a:lnTo>
                  <a:lnTo>
                    <a:pt x="834470" y="1726214"/>
                  </a:lnTo>
                  <a:lnTo>
                    <a:pt x="821690" y="1728838"/>
                  </a:lnTo>
                  <a:close/>
                </a:path>
                <a:path w="1632585" h="1729104">
                  <a:moveTo>
                    <a:pt x="438556" y="66725"/>
                  </a:moveTo>
                  <a:lnTo>
                    <a:pt x="425782" y="64102"/>
                  </a:lnTo>
                  <a:lnTo>
                    <a:pt x="415286" y="56976"/>
                  </a:lnTo>
                  <a:lnTo>
                    <a:pt x="408177" y="46467"/>
                  </a:lnTo>
                  <a:lnTo>
                    <a:pt x="405561" y="33693"/>
                  </a:lnTo>
                  <a:lnTo>
                    <a:pt x="408177" y="20910"/>
                  </a:lnTo>
                  <a:lnTo>
                    <a:pt x="415286" y="10398"/>
                  </a:lnTo>
                  <a:lnTo>
                    <a:pt x="425782" y="3271"/>
                  </a:lnTo>
                  <a:lnTo>
                    <a:pt x="438556" y="647"/>
                  </a:lnTo>
                  <a:lnTo>
                    <a:pt x="451352" y="3271"/>
                  </a:lnTo>
                  <a:lnTo>
                    <a:pt x="461859" y="10398"/>
                  </a:lnTo>
                  <a:lnTo>
                    <a:pt x="468972" y="20910"/>
                  </a:lnTo>
                  <a:lnTo>
                    <a:pt x="471589" y="33693"/>
                  </a:lnTo>
                  <a:lnTo>
                    <a:pt x="468972" y="46467"/>
                  </a:lnTo>
                  <a:lnTo>
                    <a:pt x="461859" y="56976"/>
                  </a:lnTo>
                  <a:lnTo>
                    <a:pt x="451352" y="64102"/>
                  </a:lnTo>
                  <a:lnTo>
                    <a:pt x="438556" y="66725"/>
                  </a:lnTo>
                  <a:close/>
                </a:path>
                <a:path w="1632585" h="1729104">
                  <a:moveTo>
                    <a:pt x="438556" y="481952"/>
                  </a:moveTo>
                  <a:lnTo>
                    <a:pt x="425782" y="479330"/>
                  </a:lnTo>
                  <a:lnTo>
                    <a:pt x="415286" y="472208"/>
                  </a:lnTo>
                  <a:lnTo>
                    <a:pt x="408177" y="461699"/>
                  </a:lnTo>
                  <a:lnTo>
                    <a:pt x="405561" y="448919"/>
                  </a:lnTo>
                  <a:lnTo>
                    <a:pt x="408177" y="436116"/>
                  </a:lnTo>
                  <a:lnTo>
                    <a:pt x="415286" y="425605"/>
                  </a:lnTo>
                  <a:lnTo>
                    <a:pt x="425782" y="418490"/>
                  </a:lnTo>
                  <a:lnTo>
                    <a:pt x="438556" y="415874"/>
                  </a:lnTo>
                  <a:lnTo>
                    <a:pt x="451352" y="418490"/>
                  </a:lnTo>
                  <a:lnTo>
                    <a:pt x="461859" y="425605"/>
                  </a:lnTo>
                  <a:lnTo>
                    <a:pt x="468972" y="436116"/>
                  </a:lnTo>
                  <a:lnTo>
                    <a:pt x="471589" y="448919"/>
                  </a:lnTo>
                  <a:lnTo>
                    <a:pt x="468972" y="461973"/>
                  </a:lnTo>
                  <a:lnTo>
                    <a:pt x="461859" y="472451"/>
                  </a:lnTo>
                  <a:lnTo>
                    <a:pt x="451352" y="479421"/>
                  </a:lnTo>
                  <a:lnTo>
                    <a:pt x="438556" y="481952"/>
                  </a:lnTo>
                  <a:close/>
                </a:path>
                <a:path w="1632585" h="1729104">
                  <a:moveTo>
                    <a:pt x="438556" y="897788"/>
                  </a:moveTo>
                  <a:lnTo>
                    <a:pt x="425782" y="895164"/>
                  </a:lnTo>
                  <a:lnTo>
                    <a:pt x="415286" y="888037"/>
                  </a:lnTo>
                  <a:lnTo>
                    <a:pt x="408177" y="877525"/>
                  </a:lnTo>
                  <a:lnTo>
                    <a:pt x="405561" y="864743"/>
                  </a:lnTo>
                  <a:lnTo>
                    <a:pt x="408177" y="851941"/>
                  </a:lnTo>
                  <a:lnTo>
                    <a:pt x="415286" y="841435"/>
                  </a:lnTo>
                  <a:lnTo>
                    <a:pt x="425782" y="834324"/>
                  </a:lnTo>
                  <a:lnTo>
                    <a:pt x="438556" y="831710"/>
                  </a:lnTo>
                  <a:lnTo>
                    <a:pt x="451352" y="834324"/>
                  </a:lnTo>
                  <a:lnTo>
                    <a:pt x="461859" y="841435"/>
                  </a:lnTo>
                  <a:lnTo>
                    <a:pt x="468972" y="851941"/>
                  </a:lnTo>
                  <a:lnTo>
                    <a:pt x="471589" y="864743"/>
                  </a:lnTo>
                  <a:lnTo>
                    <a:pt x="468972" y="877525"/>
                  </a:lnTo>
                  <a:lnTo>
                    <a:pt x="461859" y="888037"/>
                  </a:lnTo>
                  <a:lnTo>
                    <a:pt x="451352" y="895164"/>
                  </a:lnTo>
                  <a:lnTo>
                    <a:pt x="438556" y="897788"/>
                  </a:lnTo>
                  <a:close/>
                </a:path>
                <a:path w="1632585" h="1729104">
                  <a:moveTo>
                    <a:pt x="438556" y="1313014"/>
                  </a:moveTo>
                  <a:lnTo>
                    <a:pt x="425782" y="1310391"/>
                  </a:lnTo>
                  <a:lnTo>
                    <a:pt x="415286" y="1303264"/>
                  </a:lnTo>
                  <a:lnTo>
                    <a:pt x="408177" y="1292751"/>
                  </a:lnTo>
                  <a:lnTo>
                    <a:pt x="405561" y="1279969"/>
                  </a:lnTo>
                  <a:lnTo>
                    <a:pt x="408177" y="1267165"/>
                  </a:lnTo>
                  <a:lnTo>
                    <a:pt x="415286" y="1256641"/>
                  </a:lnTo>
                  <a:lnTo>
                    <a:pt x="425782" y="1249510"/>
                  </a:lnTo>
                  <a:lnTo>
                    <a:pt x="438556" y="1246886"/>
                  </a:lnTo>
                  <a:lnTo>
                    <a:pt x="451352" y="1249510"/>
                  </a:lnTo>
                  <a:lnTo>
                    <a:pt x="461859" y="1256641"/>
                  </a:lnTo>
                  <a:lnTo>
                    <a:pt x="468972" y="1267165"/>
                  </a:lnTo>
                  <a:lnTo>
                    <a:pt x="471589" y="1279969"/>
                  </a:lnTo>
                  <a:lnTo>
                    <a:pt x="468972" y="1293108"/>
                  </a:lnTo>
                  <a:lnTo>
                    <a:pt x="461859" y="1303731"/>
                  </a:lnTo>
                  <a:lnTo>
                    <a:pt x="451352" y="1310734"/>
                  </a:lnTo>
                  <a:lnTo>
                    <a:pt x="438556" y="1313014"/>
                  </a:lnTo>
                  <a:close/>
                </a:path>
                <a:path w="1632585" h="1729104">
                  <a:moveTo>
                    <a:pt x="438556" y="1728838"/>
                  </a:moveTo>
                  <a:lnTo>
                    <a:pt x="425782" y="1726214"/>
                  </a:lnTo>
                  <a:lnTo>
                    <a:pt x="415286" y="1719089"/>
                  </a:lnTo>
                  <a:lnTo>
                    <a:pt x="408177" y="1708580"/>
                  </a:lnTo>
                  <a:lnTo>
                    <a:pt x="405561" y="1695805"/>
                  </a:lnTo>
                  <a:lnTo>
                    <a:pt x="408177" y="1683002"/>
                  </a:lnTo>
                  <a:lnTo>
                    <a:pt x="415286" y="1672491"/>
                  </a:lnTo>
                  <a:lnTo>
                    <a:pt x="425782" y="1665376"/>
                  </a:lnTo>
                  <a:lnTo>
                    <a:pt x="438556" y="1662760"/>
                  </a:lnTo>
                  <a:lnTo>
                    <a:pt x="451352" y="1665376"/>
                  </a:lnTo>
                  <a:lnTo>
                    <a:pt x="461859" y="1672491"/>
                  </a:lnTo>
                  <a:lnTo>
                    <a:pt x="468972" y="1683002"/>
                  </a:lnTo>
                  <a:lnTo>
                    <a:pt x="471589" y="1695805"/>
                  </a:lnTo>
                  <a:lnTo>
                    <a:pt x="468972" y="1708580"/>
                  </a:lnTo>
                  <a:lnTo>
                    <a:pt x="461859" y="1719089"/>
                  </a:lnTo>
                  <a:lnTo>
                    <a:pt x="451352" y="1726214"/>
                  </a:lnTo>
                  <a:lnTo>
                    <a:pt x="438556" y="1728838"/>
                  </a:lnTo>
                  <a:close/>
                </a:path>
                <a:path w="1632585" h="1729104">
                  <a:moveTo>
                    <a:pt x="33045" y="66725"/>
                  </a:moveTo>
                  <a:lnTo>
                    <a:pt x="20241" y="64102"/>
                  </a:lnTo>
                  <a:lnTo>
                    <a:pt x="9731" y="56976"/>
                  </a:lnTo>
                  <a:lnTo>
                    <a:pt x="2616" y="46467"/>
                  </a:lnTo>
                  <a:lnTo>
                    <a:pt x="0" y="33693"/>
                  </a:lnTo>
                  <a:lnTo>
                    <a:pt x="2616" y="20910"/>
                  </a:lnTo>
                  <a:lnTo>
                    <a:pt x="9731" y="10398"/>
                  </a:lnTo>
                  <a:lnTo>
                    <a:pt x="20241" y="3271"/>
                  </a:lnTo>
                  <a:lnTo>
                    <a:pt x="33045" y="647"/>
                  </a:lnTo>
                  <a:lnTo>
                    <a:pt x="45819" y="3271"/>
                  </a:lnTo>
                  <a:lnTo>
                    <a:pt x="56314" y="10398"/>
                  </a:lnTo>
                  <a:lnTo>
                    <a:pt x="63424" y="20910"/>
                  </a:lnTo>
                  <a:lnTo>
                    <a:pt x="66040" y="33693"/>
                  </a:lnTo>
                  <a:lnTo>
                    <a:pt x="63424" y="46467"/>
                  </a:lnTo>
                  <a:lnTo>
                    <a:pt x="56314" y="56976"/>
                  </a:lnTo>
                  <a:lnTo>
                    <a:pt x="45819" y="64102"/>
                  </a:lnTo>
                  <a:lnTo>
                    <a:pt x="33045" y="66725"/>
                  </a:lnTo>
                  <a:close/>
                </a:path>
                <a:path w="1632585" h="1729104">
                  <a:moveTo>
                    <a:pt x="33045" y="481952"/>
                  </a:moveTo>
                  <a:lnTo>
                    <a:pt x="20241" y="479330"/>
                  </a:lnTo>
                  <a:lnTo>
                    <a:pt x="9731" y="472208"/>
                  </a:lnTo>
                  <a:lnTo>
                    <a:pt x="2616" y="461699"/>
                  </a:lnTo>
                  <a:lnTo>
                    <a:pt x="0" y="448919"/>
                  </a:lnTo>
                  <a:lnTo>
                    <a:pt x="2616" y="436116"/>
                  </a:lnTo>
                  <a:lnTo>
                    <a:pt x="9731" y="425605"/>
                  </a:lnTo>
                  <a:lnTo>
                    <a:pt x="20241" y="418490"/>
                  </a:lnTo>
                  <a:lnTo>
                    <a:pt x="33045" y="415874"/>
                  </a:lnTo>
                  <a:lnTo>
                    <a:pt x="45819" y="418490"/>
                  </a:lnTo>
                  <a:lnTo>
                    <a:pt x="56314" y="425605"/>
                  </a:lnTo>
                  <a:lnTo>
                    <a:pt x="63424" y="436116"/>
                  </a:lnTo>
                  <a:lnTo>
                    <a:pt x="66040" y="448919"/>
                  </a:lnTo>
                  <a:lnTo>
                    <a:pt x="63424" y="462056"/>
                  </a:lnTo>
                  <a:lnTo>
                    <a:pt x="56314" y="472674"/>
                  </a:lnTo>
                  <a:lnTo>
                    <a:pt x="45819" y="479673"/>
                  </a:lnTo>
                  <a:lnTo>
                    <a:pt x="33045" y="481952"/>
                  </a:lnTo>
                  <a:close/>
                </a:path>
                <a:path w="1632585" h="1729104">
                  <a:moveTo>
                    <a:pt x="33045" y="897788"/>
                  </a:moveTo>
                  <a:lnTo>
                    <a:pt x="20241" y="895164"/>
                  </a:lnTo>
                  <a:lnTo>
                    <a:pt x="9731" y="888037"/>
                  </a:lnTo>
                  <a:lnTo>
                    <a:pt x="2616" y="877525"/>
                  </a:lnTo>
                  <a:lnTo>
                    <a:pt x="0" y="864743"/>
                  </a:lnTo>
                  <a:lnTo>
                    <a:pt x="2616" y="851941"/>
                  </a:lnTo>
                  <a:lnTo>
                    <a:pt x="9731" y="841435"/>
                  </a:lnTo>
                  <a:lnTo>
                    <a:pt x="20241" y="834324"/>
                  </a:lnTo>
                  <a:lnTo>
                    <a:pt x="33045" y="831710"/>
                  </a:lnTo>
                  <a:lnTo>
                    <a:pt x="45819" y="834324"/>
                  </a:lnTo>
                  <a:lnTo>
                    <a:pt x="56314" y="841435"/>
                  </a:lnTo>
                  <a:lnTo>
                    <a:pt x="63424" y="851941"/>
                  </a:lnTo>
                  <a:lnTo>
                    <a:pt x="66040" y="864743"/>
                  </a:lnTo>
                  <a:lnTo>
                    <a:pt x="63424" y="877525"/>
                  </a:lnTo>
                  <a:lnTo>
                    <a:pt x="56314" y="888037"/>
                  </a:lnTo>
                  <a:lnTo>
                    <a:pt x="45819" y="895164"/>
                  </a:lnTo>
                  <a:lnTo>
                    <a:pt x="33045" y="897788"/>
                  </a:lnTo>
                  <a:close/>
                </a:path>
                <a:path w="1632585" h="1729104">
                  <a:moveTo>
                    <a:pt x="33045" y="1313014"/>
                  </a:moveTo>
                  <a:lnTo>
                    <a:pt x="20241" y="1310391"/>
                  </a:lnTo>
                  <a:lnTo>
                    <a:pt x="9731" y="1303264"/>
                  </a:lnTo>
                  <a:lnTo>
                    <a:pt x="2616" y="1292751"/>
                  </a:lnTo>
                  <a:lnTo>
                    <a:pt x="0" y="1279969"/>
                  </a:lnTo>
                  <a:lnTo>
                    <a:pt x="2616" y="1267165"/>
                  </a:lnTo>
                  <a:lnTo>
                    <a:pt x="9731" y="1256641"/>
                  </a:lnTo>
                  <a:lnTo>
                    <a:pt x="20241" y="1249510"/>
                  </a:lnTo>
                  <a:lnTo>
                    <a:pt x="33045" y="1246886"/>
                  </a:lnTo>
                  <a:lnTo>
                    <a:pt x="45819" y="1249510"/>
                  </a:lnTo>
                  <a:lnTo>
                    <a:pt x="56314" y="1256641"/>
                  </a:lnTo>
                  <a:lnTo>
                    <a:pt x="63424" y="1267165"/>
                  </a:lnTo>
                  <a:lnTo>
                    <a:pt x="66040" y="1279969"/>
                  </a:lnTo>
                  <a:lnTo>
                    <a:pt x="63424" y="1293108"/>
                  </a:lnTo>
                  <a:lnTo>
                    <a:pt x="56314" y="1303731"/>
                  </a:lnTo>
                  <a:lnTo>
                    <a:pt x="45819" y="1310734"/>
                  </a:lnTo>
                  <a:lnTo>
                    <a:pt x="33045" y="1313014"/>
                  </a:lnTo>
                  <a:close/>
                </a:path>
                <a:path w="1632585" h="1729104">
                  <a:moveTo>
                    <a:pt x="33045" y="1728838"/>
                  </a:moveTo>
                  <a:lnTo>
                    <a:pt x="20241" y="1726214"/>
                  </a:lnTo>
                  <a:lnTo>
                    <a:pt x="9731" y="1719089"/>
                  </a:lnTo>
                  <a:lnTo>
                    <a:pt x="2616" y="1708580"/>
                  </a:lnTo>
                  <a:lnTo>
                    <a:pt x="0" y="1695805"/>
                  </a:lnTo>
                  <a:lnTo>
                    <a:pt x="2616" y="1683002"/>
                  </a:lnTo>
                  <a:lnTo>
                    <a:pt x="9731" y="1672491"/>
                  </a:lnTo>
                  <a:lnTo>
                    <a:pt x="20241" y="1665376"/>
                  </a:lnTo>
                  <a:lnTo>
                    <a:pt x="33045" y="1662760"/>
                  </a:lnTo>
                  <a:lnTo>
                    <a:pt x="45819" y="1665376"/>
                  </a:lnTo>
                  <a:lnTo>
                    <a:pt x="56314" y="1672491"/>
                  </a:lnTo>
                  <a:lnTo>
                    <a:pt x="63424" y="1683002"/>
                  </a:lnTo>
                  <a:lnTo>
                    <a:pt x="66040" y="1695805"/>
                  </a:lnTo>
                  <a:lnTo>
                    <a:pt x="63424" y="1708580"/>
                  </a:lnTo>
                  <a:lnTo>
                    <a:pt x="56314" y="1719089"/>
                  </a:lnTo>
                  <a:lnTo>
                    <a:pt x="45819" y="1726214"/>
                  </a:lnTo>
                  <a:lnTo>
                    <a:pt x="33045" y="1728838"/>
                  </a:lnTo>
                  <a:close/>
                </a:path>
              </a:pathLst>
            </a:custGeom>
            <a:solidFill>
              <a:srgbClr val="1615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/>
            <p:cNvSpPr/>
            <p:nvPr/>
          </p:nvSpPr>
          <p:spPr>
            <a:xfrm>
              <a:off x="2701328" y="3930205"/>
              <a:ext cx="1108710" cy="1974214"/>
            </a:xfrm>
            <a:custGeom>
              <a:avLst/>
              <a:gdLst/>
              <a:ahLst/>
              <a:cxnLst/>
              <a:rect l="l" t="t" r="r" b="b"/>
              <a:pathLst>
                <a:path w="1108710" h="1974214">
                  <a:moveTo>
                    <a:pt x="1108329" y="1973999"/>
                  </a:moveTo>
                  <a:lnTo>
                    <a:pt x="1061324" y="1973255"/>
                  </a:lnTo>
                  <a:lnTo>
                    <a:pt x="1014733" y="1971026"/>
                  </a:lnTo>
                  <a:lnTo>
                    <a:pt x="968599" y="1967313"/>
                  </a:lnTo>
                  <a:lnTo>
                    <a:pt x="922970" y="1962115"/>
                  </a:lnTo>
                  <a:lnTo>
                    <a:pt x="877892" y="1955435"/>
                  </a:lnTo>
                  <a:lnTo>
                    <a:pt x="833410" y="1947273"/>
                  </a:lnTo>
                  <a:lnTo>
                    <a:pt x="789571" y="1937630"/>
                  </a:lnTo>
                  <a:lnTo>
                    <a:pt x="746420" y="1926508"/>
                  </a:lnTo>
                  <a:lnTo>
                    <a:pt x="704005" y="1913907"/>
                  </a:lnTo>
                  <a:lnTo>
                    <a:pt x="662371" y="1899828"/>
                  </a:lnTo>
                  <a:lnTo>
                    <a:pt x="621564" y="1884273"/>
                  </a:lnTo>
                  <a:lnTo>
                    <a:pt x="581630" y="1867242"/>
                  </a:lnTo>
                  <a:lnTo>
                    <a:pt x="542615" y="1848736"/>
                  </a:lnTo>
                  <a:lnTo>
                    <a:pt x="504566" y="1828757"/>
                  </a:lnTo>
                  <a:lnTo>
                    <a:pt x="467528" y="1807306"/>
                  </a:lnTo>
                  <a:lnTo>
                    <a:pt x="431548" y="1784383"/>
                  </a:lnTo>
                  <a:lnTo>
                    <a:pt x="396671" y="1759989"/>
                  </a:lnTo>
                  <a:lnTo>
                    <a:pt x="362945" y="1734126"/>
                  </a:lnTo>
                  <a:lnTo>
                    <a:pt x="330414" y="1706794"/>
                  </a:lnTo>
                  <a:lnTo>
                    <a:pt x="299125" y="1677995"/>
                  </a:lnTo>
                  <a:lnTo>
                    <a:pt x="269124" y="1647729"/>
                  </a:lnTo>
                  <a:lnTo>
                    <a:pt x="240458" y="1615998"/>
                  </a:lnTo>
                  <a:lnTo>
                    <a:pt x="213171" y="1582802"/>
                  </a:lnTo>
                  <a:lnTo>
                    <a:pt x="187311" y="1548143"/>
                  </a:lnTo>
                  <a:lnTo>
                    <a:pt x="162924" y="1512022"/>
                  </a:lnTo>
                  <a:lnTo>
                    <a:pt x="140055" y="1474439"/>
                  </a:lnTo>
                  <a:lnTo>
                    <a:pt x="118750" y="1435396"/>
                  </a:lnTo>
                  <a:lnTo>
                    <a:pt x="99056" y="1394893"/>
                  </a:lnTo>
                  <a:lnTo>
                    <a:pt x="81020" y="1352932"/>
                  </a:lnTo>
                  <a:lnTo>
                    <a:pt x="64686" y="1309514"/>
                  </a:lnTo>
                  <a:lnTo>
                    <a:pt x="50101" y="1264640"/>
                  </a:lnTo>
                  <a:lnTo>
                    <a:pt x="37311" y="1218310"/>
                  </a:lnTo>
                  <a:lnTo>
                    <a:pt x="26362" y="1170526"/>
                  </a:lnTo>
                  <a:lnTo>
                    <a:pt x="17301" y="1121289"/>
                  </a:lnTo>
                  <a:lnTo>
                    <a:pt x="10173" y="1070599"/>
                  </a:lnTo>
                  <a:lnTo>
                    <a:pt x="5024" y="1018459"/>
                  </a:lnTo>
                  <a:lnTo>
                    <a:pt x="1902" y="964868"/>
                  </a:lnTo>
                  <a:lnTo>
                    <a:pt x="850" y="909828"/>
                  </a:lnTo>
                  <a:lnTo>
                    <a:pt x="0" y="0"/>
                  </a:lnTo>
                  <a:lnTo>
                    <a:pt x="1108329" y="0"/>
                  </a:lnTo>
                  <a:lnTo>
                    <a:pt x="1108329" y="1973999"/>
                  </a:lnTo>
                  <a:close/>
                </a:path>
              </a:pathLst>
            </a:custGeom>
            <a:solidFill>
              <a:srgbClr val="055D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/>
            <p:cNvSpPr/>
            <p:nvPr/>
          </p:nvSpPr>
          <p:spPr>
            <a:xfrm>
              <a:off x="601459" y="3979417"/>
              <a:ext cx="1876425" cy="1926589"/>
            </a:xfrm>
            <a:custGeom>
              <a:avLst/>
              <a:gdLst/>
              <a:ahLst/>
              <a:cxnLst/>
              <a:rect l="l" t="t" r="r" b="b"/>
              <a:pathLst>
                <a:path w="1876425" h="1926589">
                  <a:moveTo>
                    <a:pt x="310108" y="1279918"/>
                  </a:moveTo>
                  <a:lnTo>
                    <a:pt x="307492" y="1267117"/>
                  </a:lnTo>
                  <a:lnTo>
                    <a:pt x="300380" y="1256614"/>
                  </a:lnTo>
                  <a:lnTo>
                    <a:pt x="289864" y="1249502"/>
                  </a:lnTo>
                  <a:lnTo>
                    <a:pt x="277075" y="1246886"/>
                  </a:lnTo>
                  <a:lnTo>
                    <a:pt x="264299" y="1249502"/>
                  </a:lnTo>
                  <a:lnTo>
                    <a:pt x="253796" y="1256614"/>
                  </a:lnTo>
                  <a:lnTo>
                    <a:pt x="246684" y="1267117"/>
                  </a:lnTo>
                  <a:lnTo>
                    <a:pt x="244081" y="1279918"/>
                  </a:lnTo>
                  <a:lnTo>
                    <a:pt x="246684" y="1292707"/>
                  </a:lnTo>
                  <a:lnTo>
                    <a:pt x="253796" y="1303223"/>
                  </a:lnTo>
                  <a:lnTo>
                    <a:pt x="264299" y="1310347"/>
                  </a:lnTo>
                  <a:lnTo>
                    <a:pt x="277075" y="1312964"/>
                  </a:lnTo>
                  <a:lnTo>
                    <a:pt x="289877" y="1310690"/>
                  </a:lnTo>
                  <a:lnTo>
                    <a:pt x="300380" y="1303680"/>
                  </a:lnTo>
                  <a:lnTo>
                    <a:pt x="307492" y="1293063"/>
                  </a:lnTo>
                  <a:lnTo>
                    <a:pt x="310108" y="1279918"/>
                  </a:lnTo>
                  <a:close/>
                </a:path>
                <a:path w="1876425" h="1926589">
                  <a:moveTo>
                    <a:pt x="310108" y="864692"/>
                  </a:moveTo>
                  <a:lnTo>
                    <a:pt x="307492" y="851916"/>
                  </a:lnTo>
                  <a:lnTo>
                    <a:pt x="300380" y="841400"/>
                  </a:lnTo>
                  <a:lnTo>
                    <a:pt x="289864" y="834275"/>
                  </a:lnTo>
                  <a:lnTo>
                    <a:pt x="277075" y="831646"/>
                  </a:lnTo>
                  <a:lnTo>
                    <a:pt x="264299" y="834275"/>
                  </a:lnTo>
                  <a:lnTo>
                    <a:pt x="253796" y="841400"/>
                  </a:lnTo>
                  <a:lnTo>
                    <a:pt x="246684" y="851916"/>
                  </a:lnTo>
                  <a:lnTo>
                    <a:pt x="244081" y="864692"/>
                  </a:lnTo>
                  <a:lnTo>
                    <a:pt x="246684" y="877493"/>
                  </a:lnTo>
                  <a:lnTo>
                    <a:pt x="253796" y="888009"/>
                  </a:lnTo>
                  <a:lnTo>
                    <a:pt x="264299" y="895121"/>
                  </a:lnTo>
                  <a:lnTo>
                    <a:pt x="277075" y="897724"/>
                  </a:lnTo>
                  <a:lnTo>
                    <a:pt x="289877" y="895121"/>
                  </a:lnTo>
                  <a:lnTo>
                    <a:pt x="300380" y="888009"/>
                  </a:lnTo>
                  <a:lnTo>
                    <a:pt x="307492" y="877493"/>
                  </a:lnTo>
                  <a:lnTo>
                    <a:pt x="310108" y="864692"/>
                  </a:lnTo>
                  <a:close/>
                </a:path>
                <a:path w="1876425" h="1926589">
                  <a:moveTo>
                    <a:pt x="310108" y="448868"/>
                  </a:moveTo>
                  <a:lnTo>
                    <a:pt x="307492" y="436067"/>
                  </a:lnTo>
                  <a:lnTo>
                    <a:pt x="300380" y="425564"/>
                  </a:lnTo>
                  <a:lnTo>
                    <a:pt x="289864" y="418452"/>
                  </a:lnTo>
                  <a:lnTo>
                    <a:pt x="277075" y="415823"/>
                  </a:lnTo>
                  <a:lnTo>
                    <a:pt x="264299" y="418452"/>
                  </a:lnTo>
                  <a:lnTo>
                    <a:pt x="253796" y="425564"/>
                  </a:lnTo>
                  <a:lnTo>
                    <a:pt x="246684" y="436067"/>
                  </a:lnTo>
                  <a:lnTo>
                    <a:pt x="244081" y="448868"/>
                  </a:lnTo>
                  <a:lnTo>
                    <a:pt x="246684" y="461645"/>
                  </a:lnTo>
                  <a:lnTo>
                    <a:pt x="253796" y="472160"/>
                  </a:lnTo>
                  <a:lnTo>
                    <a:pt x="264299" y="479285"/>
                  </a:lnTo>
                  <a:lnTo>
                    <a:pt x="277075" y="481901"/>
                  </a:lnTo>
                  <a:lnTo>
                    <a:pt x="289877" y="479628"/>
                  </a:lnTo>
                  <a:lnTo>
                    <a:pt x="300380" y="472630"/>
                  </a:lnTo>
                  <a:lnTo>
                    <a:pt x="307492" y="462013"/>
                  </a:lnTo>
                  <a:lnTo>
                    <a:pt x="310108" y="448868"/>
                  </a:lnTo>
                  <a:close/>
                </a:path>
                <a:path w="1876425" h="1926589">
                  <a:moveTo>
                    <a:pt x="310108" y="33629"/>
                  </a:moveTo>
                  <a:lnTo>
                    <a:pt x="307492" y="20853"/>
                  </a:lnTo>
                  <a:lnTo>
                    <a:pt x="300380" y="10350"/>
                  </a:lnTo>
                  <a:lnTo>
                    <a:pt x="289864" y="3225"/>
                  </a:lnTo>
                  <a:lnTo>
                    <a:pt x="277075" y="596"/>
                  </a:lnTo>
                  <a:lnTo>
                    <a:pt x="264299" y="3225"/>
                  </a:lnTo>
                  <a:lnTo>
                    <a:pt x="253796" y="10350"/>
                  </a:lnTo>
                  <a:lnTo>
                    <a:pt x="246684" y="20853"/>
                  </a:lnTo>
                  <a:lnTo>
                    <a:pt x="244081" y="33629"/>
                  </a:lnTo>
                  <a:lnTo>
                    <a:pt x="246684" y="46443"/>
                  </a:lnTo>
                  <a:lnTo>
                    <a:pt x="253796" y="56946"/>
                  </a:lnTo>
                  <a:lnTo>
                    <a:pt x="264299" y="64058"/>
                  </a:lnTo>
                  <a:lnTo>
                    <a:pt x="277075" y="66675"/>
                  </a:lnTo>
                  <a:lnTo>
                    <a:pt x="289877" y="64058"/>
                  </a:lnTo>
                  <a:lnTo>
                    <a:pt x="300380" y="56946"/>
                  </a:lnTo>
                  <a:lnTo>
                    <a:pt x="307492" y="46443"/>
                  </a:lnTo>
                  <a:lnTo>
                    <a:pt x="310108" y="33629"/>
                  </a:lnTo>
                  <a:close/>
                </a:path>
                <a:path w="1876425" h="1926589">
                  <a:moveTo>
                    <a:pt x="409384" y="1715046"/>
                  </a:moveTo>
                  <a:lnTo>
                    <a:pt x="404177" y="1675257"/>
                  </a:lnTo>
                  <a:lnTo>
                    <a:pt x="393801" y="1643405"/>
                  </a:lnTo>
                  <a:lnTo>
                    <a:pt x="391274" y="1637207"/>
                  </a:lnTo>
                  <a:lnTo>
                    <a:pt x="371182" y="1602435"/>
                  </a:lnTo>
                  <a:lnTo>
                    <a:pt x="362953" y="1591919"/>
                  </a:lnTo>
                  <a:lnTo>
                    <a:pt x="358686" y="1586699"/>
                  </a:lnTo>
                  <a:lnTo>
                    <a:pt x="329361" y="1559267"/>
                  </a:lnTo>
                  <a:lnTo>
                    <a:pt x="295275" y="1538084"/>
                  </a:lnTo>
                  <a:lnTo>
                    <a:pt x="257721" y="1523898"/>
                  </a:lnTo>
                  <a:lnTo>
                    <a:pt x="218084" y="1517396"/>
                  </a:lnTo>
                  <a:lnTo>
                    <a:pt x="211391" y="1517053"/>
                  </a:lnTo>
                  <a:lnTo>
                    <a:pt x="197993" y="1517053"/>
                  </a:lnTo>
                  <a:lnTo>
                    <a:pt x="158203" y="1522310"/>
                  </a:lnTo>
                  <a:lnTo>
                    <a:pt x="120154" y="1535214"/>
                  </a:lnTo>
                  <a:lnTo>
                    <a:pt x="85432" y="1555254"/>
                  </a:lnTo>
                  <a:lnTo>
                    <a:pt x="74866" y="1563535"/>
                  </a:lnTo>
                  <a:lnTo>
                    <a:pt x="69659" y="1567751"/>
                  </a:lnTo>
                  <a:lnTo>
                    <a:pt x="64693" y="1572272"/>
                  </a:lnTo>
                  <a:lnTo>
                    <a:pt x="59982" y="1577035"/>
                  </a:lnTo>
                  <a:lnTo>
                    <a:pt x="55219" y="1581746"/>
                  </a:lnTo>
                  <a:lnTo>
                    <a:pt x="50711" y="1586699"/>
                  </a:lnTo>
                  <a:lnTo>
                    <a:pt x="46494" y="1591919"/>
                  </a:lnTo>
                  <a:lnTo>
                    <a:pt x="42227" y="1597075"/>
                  </a:lnTo>
                  <a:lnTo>
                    <a:pt x="38252" y="1602435"/>
                  </a:lnTo>
                  <a:lnTo>
                    <a:pt x="34531" y="1608035"/>
                  </a:lnTo>
                  <a:lnTo>
                    <a:pt x="30759" y="1613598"/>
                  </a:lnTo>
                  <a:lnTo>
                    <a:pt x="13055" y="1649603"/>
                  </a:lnTo>
                  <a:lnTo>
                    <a:pt x="2628" y="1688401"/>
                  </a:lnTo>
                  <a:lnTo>
                    <a:pt x="0" y="1715046"/>
                  </a:lnTo>
                  <a:lnTo>
                    <a:pt x="0" y="1728444"/>
                  </a:lnTo>
                  <a:lnTo>
                    <a:pt x="5257" y="1768271"/>
                  </a:lnTo>
                  <a:lnTo>
                    <a:pt x="18161" y="1806270"/>
                  </a:lnTo>
                  <a:lnTo>
                    <a:pt x="34531" y="1835442"/>
                  </a:lnTo>
                  <a:lnTo>
                    <a:pt x="38252" y="1841055"/>
                  </a:lnTo>
                  <a:lnTo>
                    <a:pt x="64693" y="1871218"/>
                  </a:lnTo>
                  <a:lnTo>
                    <a:pt x="96545" y="1895665"/>
                  </a:lnTo>
                  <a:lnTo>
                    <a:pt x="132562" y="1913432"/>
                  </a:lnTo>
                  <a:lnTo>
                    <a:pt x="171361" y="1923796"/>
                  </a:lnTo>
                  <a:lnTo>
                    <a:pt x="197993" y="1926424"/>
                  </a:lnTo>
                  <a:lnTo>
                    <a:pt x="211391" y="1926424"/>
                  </a:lnTo>
                  <a:lnTo>
                    <a:pt x="251231" y="1921217"/>
                  </a:lnTo>
                  <a:lnTo>
                    <a:pt x="289229" y="1908276"/>
                  </a:lnTo>
                  <a:lnTo>
                    <a:pt x="324002" y="1888236"/>
                  </a:lnTo>
                  <a:lnTo>
                    <a:pt x="354164" y="1861743"/>
                  </a:lnTo>
                  <a:lnTo>
                    <a:pt x="374904" y="1835442"/>
                  </a:lnTo>
                  <a:lnTo>
                    <a:pt x="378625" y="1829892"/>
                  </a:lnTo>
                  <a:lnTo>
                    <a:pt x="382041" y="1824139"/>
                  </a:lnTo>
                  <a:lnTo>
                    <a:pt x="388391" y="1812328"/>
                  </a:lnTo>
                  <a:lnTo>
                    <a:pt x="391274" y="1806270"/>
                  </a:lnTo>
                  <a:lnTo>
                    <a:pt x="393801" y="1800072"/>
                  </a:lnTo>
                  <a:lnTo>
                    <a:pt x="396379" y="1793875"/>
                  </a:lnTo>
                  <a:lnTo>
                    <a:pt x="406755" y="1755127"/>
                  </a:lnTo>
                  <a:lnTo>
                    <a:pt x="409384" y="1728444"/>
                  </a:lnTo>
                  <a:lnTo>
                    <a:pt x="409384" y="1715046"/>
                  </a:lnTo>
                  <a:close/>
                </a:path>
                <a:path w="1876425" h="1926589">
                  <a:moveTo>
                    <a:pt x="715670" y="1695742"/>
                  </a:moveTo>
                  <a:lnTo>
                    <a:pt x="713041" y="1682965"/>
                  </a:lnTo>
                  <a:lnTo>
                    <a:pt x="705916" y="1672463"/>
                  </a:lnTo>
                  <a:lnTo>
                    <a:pt x="695401" y="1665338"/>
                  </a:lnTo>
                  <a:lnTo>
                    <a:pt x="682625" y="1662709"/>
                  </a:lnTo>
                  <a:lnTo>
                    <a:pt x="669848" y="1665338"/>
                  </a:lnTo>
                  <a:lnTo>
                    <a:pt x="659358" y="1672463"/>
                  </a:lnTo>
                  <a:lnTo>
                    <a:pt x="652246" y="1682965"/>
                  </a:lnTo>
                  <a:lnTo>
                    <a:pt x="649643" y="1695742"/>
                  </a:lnTo>
                  <a:lnTo>
                    <a:pt x="652246" y="1708531"/>
                  </a:lnTo>
                  <a:lnTo>
                    <a:pt x="659358" y="1719046"/>
                  </a:lnTo>
                  <a:lnTo>
                    <a:pt x="669848" y="1726171"/>
                  </a:lnTo>
                  <a:lnTo>
                    <a:pt x="682625" y="1728787"/>
                  </a:lnTo>
                  <a:lnTo>
                    <a:pt x="695401" y="1726171"/>
                  </a:lnTo>
                  <a:lnTo>
                    <a:pt x="705916" y="1719046"/>
                  </a:lnTo>
                  <a:lnTo>
                    <a:pt x="713041" y="1708531"/>
                  </a:lnTo>
                  <a:lnTo>
                    <a:pt x="715670" y="1695742"/>
                  </a:lnTo>
                  <a:close/>
                </a:path>
                <a:path w="1876425" h="1926589">
                  <a:moveTo>
                    <a:pt x="715670" y="1279918"/>
                  </a:moveTo>
                  <a:lnTo>
                    <a:pt x="713041" y="1267117"/>
                  </a:lnTo>
                  <a:lnTo>
                    <a:pt x="705916" y="1256614"/>
                  </a:lnTo>
                  <a:lnTo>
                    <a:pt x="695401" y="1249502"/>
                  </a:lnTo>
                  <a:lnTo>
                    <a:pt x="682625" y="1246886"/>
                  </a:lnTo>
                  <a:lnTo>
                    <a:pt x="669848" y="1249502"/>
                  </a:lnTo>
                  <a:lnTo>
                    <a:pt x="659358" y="1256614"/>
                  </a:lnTo>
                  <a:lnTo>
                    <a:pt x="652246" y="1267117"/>
                  </a:lnTo>
                  <a:lnTo>
                    <a:pt x="649643" y="1279918"/>
                  </a:lnTo>
                  <a:lnTo>
                    <a:pt x="652246" y="1292707"/>
                  </a:lnTo>
                  <a:lnTo>
                    <a:pt x="659358" y="1303223"/>
                  </a:lnTo>
                  <a:lnTo>
                    <a:pt x="669848" y="1310347"/>
                  </a:lnTo>
                  <a:lnTo>
                    <a:pt x="682625" y="1312964"/>
                  </a:lnTo>
                  <a:lnTo>
                    <a:pt x="695401" y="1310690"/>
                  </a:lnTo>
                  <a:lnTo>
                    <a:pt x="705916" y="1303680"/>
                  </a:lnTo>
                  <a:lnTo>
                    <a:pt x="713041" y="1293063"/>
                  </a:lnTo>
                  <a:lnTo>
                    <a:pt x="715670" y="1279918"/>
                  </a:lnTo>
                  <a:close/>
                </a:path>
                <a:path w="1876425" h="1926589">
                  <a:moveTo>
                    <a:pt x="715670" y="864692"/>
                  </a:moveTo>
                  <a:lnTo>
                    <a:pt x="713041" y="851916"/>
                  </a:lnTo>
                  <a:lnTo>
                    <a:pt x="705916" y="841400"/>
                  </a:lnTo>
                  <a:lnTo>
                    <a:pt x="695401" y="834275"/>
                  </a:lnTo>
                  <a:lnTo>
                    <a:pt x="682625" y="831646"/>
                  </a:lnTo>
                  <a:lnTo>
                    <a:pt x="669848" y="834275"/>
                  </a:lnTo>
                  <a:lnTo>
                    <a:pt x="659358" y="841400"/>
                  </a:lnTo>
                  <a:lnTo>
                    <a:pt x="652246" y="851916"/>
                  </a:lnTo>
                  <a:lnTo>
                    <a:pt x="649643" y="864692"/>
                  </a:lnTo>
                  <a:lnTo>
                    <a:pt x="652246" y="877493"/>
                  </a:lnTo>
                  <a:lnTo>
                    <a:pt x="659358" y="888009"/>
                  </a:lnTo>
                  <a:lnTo>
                    <a:pt x="669848" y="895121"/>
                  </a:lnTo>
                  <a:lnTo>
                    <a:pt x="682625" y="897724"/>
                  </a:lnTo>
                  <a:lnTo>
                    <a:pt x="695401" y="895121"/>
                  </a:lnTo>
                  <a:lnTo>
                    <a:pt x="705916" y="888009"/>
                  </a:lnTo>
                  <a:lnTo>
                    <a:pt x="713041" y="877493"/>
                  </a:lnTo>
                  <a:lnTo>
                    <a:pt x="715670" y="864692"/>
                  </a:lnTo>
                  <a:close/>
                </a:path>
                <a:path w="1876425" h="1926589">
                  <a:moveTo>
                    <a:pt x="715670" y="448868"/>
                  </a:moveTo>
                  <a:lnTo>
                    <a:pt x="713041" y="436067"/>
                  </a:lnTo>
                  <a:lnTo>
                    <a:pt x="705916" y="425564"/>
                  </a:lnTo>
                  <a:lnTo>
                    <a:pt x="695401" y="418452"/>
                  </a:lnTo>
                  <a:lnTo>
                    <a:pt x="682625" y="415823"/>
                  </a:lnTo>
                  <a:lnTo>
                    <a:pt x="669848" y="418452"/>
                  </a:lnTo>
                  <a:lnTo>
                    <a:pt x="659358" y="425564"/>
                  </a:lnTo>
                  <a:lnTo>
                    <a:pt x="652246" y="436067"/>
                  </a:lnTo>
                  <a:lnTo>
                    <a:pt x="649643" y="448868"/>
                  </a:lnTo>
                  <a:lnTo>
                    <a:pt x="652246" y="461645"/>
                  </a:lnTo>
                  <a:lnTo>
                    <a:pt x="659358" y="472160"/>
                  </a:lnTo>
                  <a:lnTo>
                    <a:pt x="669848" y="479285"/>
                  </a:lnTo>
                  <a:lnTo>
                    <a:pt x="682625" y="481901"/>
                  </a:lnTo>
                  <a:lnTo>
                    <a:pt x="695401" y="479374"/>
                  </a:lnTo>
                  <a:lnTo>
                    <a:pt x="705916" y="472401"/>
                  </a:lnTo>
                  <a:lnTo>
                    <a:pt x="713041" y="461924"/>
                  </a:lnTo>
                  <a:lnTo>
                    <a:pt x="715670" y="448868"/>
                  </a:lnTo>
                  <a:close/>
                </a:path>
                <a:path w="1876425" h="1926589">
                  <a:moveTo>
                    <a:pt x="715670" y="33629"/>
                  </a:moveTo>
                  <a:lnTo>
                    <a:pt x="713041" y="20853"/>
                  </a:lnTo>
                  <a:lnTo>
                    <a:pt x="705916" y="10350"/>
                  </a:lnTo>
                  <a:lnTo>
                    <a:pt x="695401" y="3225"/>
                  </a:lnTo>
                  <a:lnTo>
                    <a:pt x="682625" y="596"/>
                  </a:lnTo>
                  <a:lnTo>
                    <a:pt x="669848" y="3225"/>
                  </a:lnTo>
                  <a:lnTo>
                    <a:pt x="659358" y="10350"/>
                  </a:lnTo>
                  <a:lnTo>
                    <a:pt x="652246" y="20853"/>
                  </a:lnTo>
                  <a:lnTo>
                    <a:pt x="649643" y="33629"/>
                  </a:lnTo>
                  <a:lnTo>
                    <a:pt x="652246" y="46443"/>
                  </a:lnTo>
                  <a:lnTo>
                    <a:pt x="659358" y="56946"/>
                  </a:lnTo>
                  <a:lnTo>
                    <a:pt x="669848" y="64058"/>
                  </a:lnTo>
                  <a:lnTo>
                    <a:pt x="682625" y="66675"/>
                  </a:lnTo>
                  <a:lnTo>
                    <a:pt x="695401" y="64058"/>
                  </a:lnTo>
                  <a:lnTo>
                    <a:pt x="705916" y="56946"/>
                  </a:lnTo>
                  <a:lnTo>
                    <a:pt x="713041" y="46443"/>
                  </a:lnTo>
                  <a:lnTo>
                    <a:pt x="715670" y="33629"/>
                  </a:lnTo>
                  <a:close/>
                </a:path>
                <a:path w="1876425" h="1926589">
                  <a:moveTo>
                    <a:pt x="1098753" y="1695742"/>
                  </a:moveTo>
                  <a:lnTo>
                    <a:pt x="1096137" y="1682965"/>
                  </a:lnTo>
                  <a:lnTo>
                    <a:pt x="1089025" y="1672463"/>
                  </a:lnTo>
                  <a:lnTo>
                    <a:pt x="1078522" y="1665338"/>
                  </a:lnTo>
                  <a:lnTo>
                    <a:pt x="1065758" y="1662709"/>
                  </a:lnTo>
                  <a:lnTo>
                    <a:pt x="1052969" y="1665338"/>
                  </a:lnTo>
                  <a:lnTo>
                    <a:pt x="1042466" y="1672463"/>
                  </a:lnTo>
                  <a:lnTo>
                    <a:pt x="1035342" y="1682965"/>
                  </a:lnTo>
                  <a:lnTo>
                    <a:pt x="1032713" y="1695742"/>
                  </a:lnTo>
                  <a:lnTo>
                    <a:pt x="1035342" y="1708531"/>
                  </a:lnTo>
                  <a:lnTo>
                    <a:pt x="1042466" y="1719046"/>
                  </a:lnTo>
                  <a:lnTo>
                    <a:pt x="1052969" y="1726171"/>
                  </a:lnTo>
                  <a:lnTo>
                    <a:pt x="1065758" y="1728787"/>
                  </a:lnTo>
                  <a:lnTo>
                    <a:pt x="1078522" y="1726171"/>
                  </a:lnTo>
                  <a:lnTo>
                    <a:pt x="1089025" y="1719046"/>
                  </a:lnTo>
                  <a:lnTo>
                    <a:pt x="1096137" y="1708531"/>
                  </a:lnTo>
                  <a:lnTo>
                    <a:pt x="1098753" y="1695742"/>
                  </a:lnTo>
                  <a:close/>
                </a:path>
                <a:path w="1876425" h="1926589">
                  <a:moveTo>
                    <a:pt x="1098753" y="1279918"/>
                  </a:moveTo>
                  <a:lnTo>
                    <a:pt x="1096137" y="1267117"/>
                  </a:lnTo>
                  <a:lnTo>
                    <a:pt x="1089025" y="1256614"/>
                  </a:lnTo>
                  <a:lnTo>
                    <a:pt x="1078522" y="1249502"/>
                  </a:lnTo>
                  <a:lnTo>
                    <a:pt x="1065758" y="1246886"/>
                  </a:lnTo>
                  <a:lnTo>
                    <a:pt x="1052969" y="1249502"/>
                  </a:lnTo>
                  <a:lnTo>
                    <a:pt x="1042466" y="1256614"/>
                  </a:lnTo>
                  <a:lnTo>
                    <a:pt x="1035342" y="1267117"/>
                  </a:lnTo>
                  <a:lnTo>
                    <a:pt x="1032713" y="1279918"/>
                  </a:lnTo>
                  <a:lnTo>
                    <a:pt x="1035342" y="1292707"/>
                  </a:lnTo>
                  <a:lnTo>
                    <a:pt x="1042466" y="1303223"/>
                  </a:lnTo>
                  <a:lnTo>
                    <a:pt x="1052969" y="1310347"/>
                  </a:lnTo>
                  <a:lnTo>
                    <a:pt x="1065758" y="1312964"/>
                  </a:lnTo>
                  <a:lnTo>
                    <a:pt x="1078522" y="1310436"/>
                  </a:lnTo>
                  <a:lnTo>
                    <a:pt x="1089025" y="1303464"/>
                  </a:lnTo>
                  <a:lnTo>
                    <a:pt x="1096137" y="1292974"/>
                  </a:lnTo>
                  <a:lnTo>
                    <a:pt x="1098753" y="1279918"/>
                  </a:lnTo>
                  <a:close/>
                </a:path>
                <a:path w="1876425" h="1926589">
                  <a:moveTo>
                    <a:pt x="1098753" y="864692"/>
                  </a:moveTo>
                  <a:lnTo>
                    <a:pt x="1096137" y="851916"/>
                  </a:lnTo>
                  <a:lnTo>
                    <a:pt x="1089025" y="841400"/>
                  </a:lnTo>
                  <a:lnTo>
                    <a:pt x="1078522" y="834275"/>
                  </a:lnTo>
                  <a:lnTo>
                    <a:pt x="1065758" y="831646"/>
                  </a:lnTo>
                  <a:lnTo>
                    <a:pt x="1052969" y="834275"/>
                  </a:lnTo>
                  <a:lnTo>
                    <a:pt x="1042466" y="841400"/>
                  </a:lnTo>
                  <a:lnTo>
                    <a:pt x="1035342" y="851916"/>
                  </a:lnTo>
                  <a:lnTo>
                    <a:pt x="1032713" y="864692"/>
                  </a:lnTo>
                  <a:lnTo>
                    <a:pt x="1035342" y="877493"/>
                  </a:lnTo>
                  <a:lnTo>
                    <a:pt x="1042466" y="888009"/>
                  </a:lnTo>
                  <a:lnTo>
                    <a:pt x="1052969" y="895121"/>
                  </a:lnTo>
                  <a:lnTo>
                    <a:pt x="1065758" y="897724"/>
                  </a:lnTo>
                  <a:lnTo>
                    <a:pt x="1078522" y="895121"/>
                  </a:lnTo>
                  <a:lnTo>
                    <a:pt x="1089025" y="888009"/>
                  </a:lnTo>
                  <a:lnTo>
                    <a:pt x="1096137" y="877493"/>
                  </a:lnTo>
                  <a:lnTo>
                    <a:pt x="1098753" y="864692"/>
                  </a:lnTo>
                  <a:close/>
                </a:path>
                <a:path w="1876425" h="1926589">
                  <a:moveTo>
                    <a:pt x="1098753" y="448868"/>
                  </a:moveTo>
                  <a:lnTo>
                    <a:pt x="1096137" y="436067"/>
                  </a:lnTo>
                  <a:lnTo>
                    <a:pt x="1089025" y="425564"/>
                  </a:lnTo>
                  <a:lnTo>
                    <a:pt x="1078522" y="418452"/>
                  </a:lnTo>
                  <a:lnTo>
                    <a:pt x="1065758" y="415823"/>
                  </a:lnTo>
                  <a:lnTo>
                    <a:pt x="1052969" y="418452"/>
                  </a:lnTo>
                  <a:lnTo>
                    <a:pt x="1042466" y="425564"/>
                  </a:lnTo>
                  <a:lnTo>
                    <a:pt x="1035342" y="436067"/>
                  </a:lnTo>
                  <a:lnTo>
                    <a:pt x="1032713" y="448868"/>
                  </a:lnTo>
                  <a:lnTo>
                    <a:pt x="1035342" y="461645"/>
                  </a:lnTo>
                  <a:lnTo>
                    <a:pt x="1042466" y="472160"/>
                  </a:lnTo>
                  <a:lnTo>
                    <a:pt x="1052969" y="479285"/>
                  </a:lnTo>
                  <a:lnTo>
                    <a:pt x="1065758" y="481901"/>
                  </a:lnTo>
                  <a:lnTo>
                    <a:pt x="1078522" y="479285"/>
                  </a:lnTo>
                  <a:lnTo>
                    <a:pt x="1089025" y="472160"/>
                  </a:lnTo>
                  <a:lnTo>
                    <a:pt x="1096137" y="461645"/>
                  </a:lnTo>
                  <a:lnTo>
                    <a:pt x="1098753" y="448868"/>
                  </a:lnTo>
                  <a:close/>
                </a:path>
                <a:path w="1876425" h="1926589">
                  <a:moveTo>
                    <a:pt x="1098753" y="33032"/>
                  </a:moveTo>
                  <a:lnTo>
                    <a:pt x="1096137" y="20243"/>
                  </a:lnTo>
                  <a:lnTo>
                    <a:pt x="1089025" y="9740"/>
                  </a:lnTo>
                  <a:lnTo>
                    <a:pt x="1078522" y="2628"/>
                  </a:lnTo>
                  <a:lnTo>
                    <a:pt x="1065758" y="0"/>
                  </a:lnTo>
                  <a:lnTo>
                    <a:pt x="1052969" y="2628"/>
                  </a:lnTo>
                  <a:lnTo>
                    <a:pt x="1042466" y="9740"/>
                  </a:lnTo>
                  <a:lnTo>
                    <a:pt x="1035342" y="20243"/>
                  </a:lnTo>
                  <a:lnTo>
                    <a:pt x="1032713" y="33032"/>
                  </a:lnTo>
                  <a:lnTo>
                    <a:pt x="1035342" y="45821"/>
                  </a:lnTo>
                  <a:lnTo>
                    <a:pt x="1042466" y="56337"/>
                  </a:lnTo>
                  <a:lnTo>
                    <a:pt x="1052969" y="63461"/>
                  </a:lnTo>
                  <a:lnTo>
                    <a:pt x="1065758" y="66078"/>
                  </a:lnTo>
                  <a:lnTo>
                    <a:pt x="1078522" y="63804"/>
                  </a:lnTo>
                  <a:lnTo>
                    <a:pt x="1089025" y="56794"/>
                  </a:lnTo>
                  <a:lnTo>
                    <a:pt x="1096137" y="46177"/>
                  </a:lnTo>
                  <a:lnTo>
                    <a:pt x="1098753" y="33032"/>
                  </a:lnTo>
                  <a:close/>
                </a:path>
                <a:path w="1876425" h="1926589">
                  <a:moveTo>
                    <a:pt x="1493100" y="1695742"/>
                  </a:moveTo>
                  <a:lnTo>
                    <a:pt x="1490484" y="1682965"/>
                  </a:lnTo>
                  <a:lnTo>
                    <a:pt x="1483372" y="1672463"/>
                  </a:lnTo>
                  <a:lnTo>
                    <a:pt x="1472869" y="1665338"/>
                  </a:lnTo>
                  <a:lnTo>
                    <a:pt x="1460106" y="1662709"/>
                  </a:lnTo>
                  <a:lnTo>
                    <a:pt x="1447304" y="1665338"/>
                  </a:lnTo>
                  <a:lnTo>
                    <a:pt x="1436789" y="1672463"/>
                  </a:lnTo>
                  <a:lnTo>
                    <a:pt x="1429677" y="1682965"/>
                  </a:lnTo>
                  <a:lnTo>
                    <a:pt x="1427073" y="1695742"/>
                  </a:lnTo>
                  <a:lnTo>
                    <a:pt x="1429677" y="1708531"/>
                  </a:lnTo>
                  <a:lnTo>
                    <a:pt x="1436789" y="1719046"/>
                  </a:lnTo>
                  <a:lnTo>
                    <a:pt x="1447304" y="1726171"/>
                  </a:lnTo>
                  <a:lnTo>
                    <a:pt x="1460106" y="1728787"/>
                  </a:lnTo>
                  <a:lnTo>
                    <a:pt x="1472869" y="1726171"/>
                  </a:lnTo>
                  <a:lnTo>
                    <a:pt x="1483372" y="1719046"/>
                  </a:lnTo>
                  <a:lnTo>
                    <a:pt x="1490484" y="1708531"/>
                  </a:lnTo>
                  <a:lnTo>
                    <a:pt x="1493100" y="1695742"/>
                  </a:lnTo>
                  <a:close/>
                </a:path>
                <a:path w="1876425" h="1926589">
                  <a:moveTo>
                    <a:pt x="1493100" y="1279918"/>
                  </a:moveTo>
                  <a:lnTo>
                    <a:pt x="1490484" y="1267117"/>
                  </a:lnTo>
                  <a:lnTo>
                    <a:pt x="1483372" y="1256614"/>
                  </a:lnTo>
                  <a:lnTo>
                    <a:pt x="1472869" y="1249502"/>
                  </a:lnTo>
                  <a:lnTo>
                    <a:pt x="1460106" y="1246886"/>
                  </a:lnTo>
                  <a:lnTo>
                    <a:pt x="1447304" y="1249502"/>
                  </a:lnTo>
                  <a:lnTo>
                    <a:pt x="1436789" y="1256614"/>
                  </a:lnTo>
                  <a:lnTo>
                    <a:pt x="1429677" y="1267117"/>
                  </a:lnTo>
                  <a:lnTo>
                    <a:pt x="1427073" y="1279918"/>
                  </a:lnTo>
                  <a:lnTo>
                    <a:pt x="1429677" y="1292707"/>
                  </a:lnTo>
                  <a:lnTo>
                    <a:pt x="1436789" y="1303223"/>
                  </a:lnTo>
                  <a:lnTo>
                    <a:pt x="1447304" y="1310347"/>
                  </a:lnTo>
                  <a:lnTo>
                    <a:pt x="1460106" y="1312964"/>
                  </a:lnTo>
                  <a:lnTo>
                    <a:pt x="1472869" y="1310436"/>
                  </a:lnTo>
                  <a:lnTo>
                    <a:pt x="1483372" y="1303464"/>
                  </a:lnTo>
                  <a:lnTo>
                    <a:pt x="1490484" y="1292974"/>
                  </a:lnTo>
                  <a:lnTo>
                    <a:pt x="1493100" y="1279918"/>
                  </a:lnTo>
                  <a:close/>
                </a:path>
                <a:path w="1876425" h="1926589">
                  <a:moveTo>
                    <a:pt x="1493100" y="864095"/>
                  </a:moveTo>
                  <a:lnTo>
                    <a:pt x="1490484" y="851293"/>
                  </a:lnTo>
                  <a:lnTo>
                    <a:pt x="1483372" y="840765"/>
                  </a:lnTo>
                  <a:lnTo>
                    <a:pt x="1472869" y="833628"/>
                  </a:lnTo>
                  <a:lnTo>
                    <a:pt x="1460106" y="830999"/>
                  </a:lnTo>
                  <a:lnTo>
                    <a:pt x="1447304" y="833628"/>
                  </a:lnTo>
                  <a:lnTo>
                    <a:pt x="1436789" y="840765"/>
                  </a:lnTo>
                  <a:lnTo>
                    <a:pt x="1429677" y="851293"/>
                  </a:lnTo>
                  <a:lnTo>
                    <a:pt x="1427073" y="864095"/>
                  </a:lnTo>
                  <a:lnTo>
                    <a:pt x="1429677" y="876884"/>
                  </a:lnTo>
                  <a:lnTo>
                    <a:pt x="1436789" y="887387"/>
                  </a:lnTo>
                  <a:lnTo>
                    <a:pt x="1447304" y="894511"/>
                  </a:lnTo>
                  <a:lnTo>
                    <a:pt x="1460106" y="897128"/>
                  </a:lnTo>
                  <a:lnTo>
                    <a:pt x="1472869" y="894854"/>
                  </a:lnTo>
                  <a:lnTo>
                    <a:pt x="1483372" y="887857"/>
                  </a:lnTo>
                  <a:lnTo>
                    <a:pt x="1490484" y="877239"/>
                  </a:lnTo>
                  <a:lnTo>
                    <a:pt x="1493100" y="864095"/>
                  </a:lnTo>
                  <a:close/>
                </a:path>
                <a:path w="1876425" h="1926589">
                  <a:moveTo>
                    <a:pt x="1493100" y="448868"/>
                  </a:moveTo>
                  <a:lnTo>
                    <a:pt x="1490484" y="436067"/>
                  </a:lnTo>
                  <a:lnTo>
                    <a:pt x="1483372" y="425564"/>
                  </a:lnTo>
                  <a:lnTo>
                    <a:pt x="1472869" y="418452"/>
                  </a:lnTo>
                  <a:lnTo>
                    <a:pt x="1460106" y="415823"/>
                  </a:lnTo>
                  <a:lnTo>
                    <a:pt x="1447304" y="418452"/>
                  </a:lnTo>
                  <a:lnTo>
                    <a:pt x="1436789" y="425564"/>
                  </a:lnTo>
                  <a:lnTo>
                    <a:pt x="1429677" y="436067"/>
                  </a:lnTo>
                  <a:lnTo>
                    <a:pt x="1427073" y="448868"/>
                  </a:lnTo>
                  <a:lnTo>
                    <a:pt x="1429677" y="461645"/>
                  </a:lnTo>
                  <a:lnTo>
                    <a:pt x="1436789" y="472160"/>
                  </a:lnTo>
                  <a:lnTo>
                    <a:pt x="1447304" y="479285"/>
                  </a:lnTo>
                  <a:lnTo>
                    <a:pt x="1460106" y="481901"/>
                  </a:lnTo>
                  <a:lnTo>
                    <a:pt x="1472869" y="479285"/>
                  </a:lnTo>
                  <a:lnTo>
                    <a:pt x="1483372" y="472160"/>
                  </a:lnTo>
                  <a:lnTo>
                    <a:pt x="1490484" y="461645"/>
                  </a:lnTo>
                  <a:lnTo>
                    <a:pt x="1493100" y="448868"/>
                  </a:lnTo>
                  <a:close/>
                </a:path>
                <a:path w="1876425" h="1926589">
                  <a:moveTo>
                    <a:pt x="1493100" y="33032"/>
                  </a:moveTo>
                  <a:lnTo>
                    <a:pt x="1490484" y="20243"/>
                  </a:lnTo>
                  <a:lnTo>
                    <a:pt x="1483372" y="9740"/>
                  </a:lnTo>
                  <a:lnTo>
                    <a:pt x="1472869" y="2628"/>
                  </a:lnTo>
                  <a:lnTo>
                    <a:pt x="1460106" y="0"/>
                  </a:lnTo>
                  <a:lnTo>
                    <a:pt x="1447304" y="2628"/>
                  </a:lnTo>
                  <a:lnTo>
                    <a:pt x="1436789" y="9740"/>
                  </a:lnTo>
                  <a:lnTo>
                    <a:pt x="1429677" y="20243"/>
                  </a:lnTo>
                  <a:lnTo>
                    <a:pt x="1427073" y="33032"/>
                  </a:lnTo>
                  <a:lnTo>
                    <a:pt x="1429677" y="45821"/>
                  </a:lnTo>
                  <a:lnTo>
                    <a:pt x="1436789" y="56337"/>
                  </a:lnTo>
                  <a:lnTo>
                    <a:pt x="1447304" y="63461"/>
                  </a:lnTo>
                  <a:lnTo>
                    <a:pt x="1460106" y="66078"/>
                  </a:lnTo>
                  <a:lnTo>
                    <a:pt x="1472869" y="63804"/>
                  </a:lnTo>
                  <a:lnTo>
                    <a:pt x="1483372" y="56794"/>
                  </a:lnTo>
                  <a:lnTo>
                    <a:pt x="1490484" y="46177"/>
                  </a:lnTo>
                  <a:lnTo>
                    <a:pt x="1493100" y="33032"/>
                  </a:lnTo>
                  <a:close/>
                </a:path>
                <a:path w="1876425" h="1926589">
                  <a:moveTo>
                    <a:pt x="1875586" y="1695094"/>
                  </a:moveTo>
                  <a:lnTo>
                    <a:pt x="1872970" y="1682330"/>
                  </a:lnTo>
                  <a:lnTo>
                    <a:pt x="1865858" y="1671815"/>
                  </a:lnTo>
                  <a:lnTo>
                    <a:pt x="1855355" y="1664690"/>
                  </a:lnTo>
                  <a:lnTo>
                    <a:pt x="1842592" y="1662061"/>
                  </a:lnTo>
                  <a:lnTo>
                    <a:pt x="1829803" y="1664690"/>
                  </a:lnTo>
                  <a:lnTo>
                    <a:pt x="1819300" y="1671815"/>
                  </a:lnTo>
                  <a:lnTo>
                    <a:pt x="1812175" y="1682330"/>
                  </a:lnTo>
                  <a:lnTo>
                    <a:pt x="1809559" y="1695094"/>
                  </a:lnTo>
                  <a:lnTo>
                    <a:pt x="1812175" y="1707908"/>
                  </a:lnTo>
                  <a:lnTo>
                    <a:pt x="1819300" y="1718411"/>
                  </a:lnTo>
                  <a:lnTo>
                    <a:pt x="1829803" y="1725523"/>
                  </a:lnTo>
                  <a:lnTo>
                    <a:pt x="1842592" y="1728139"/>
                  </a:lnTo>
                  <a:lnTo>
                    <a:pt x="1855355" y="1725523"/>
                  </a:lnTo>
                  <a:lnTo>
                    <a:pt x="1865858" y="1718411"/>
                  </a:lnTo>
                  <a:lnTo>
                    <a:pt x="1872970" y="1707908"/>
                  </a:lnTo>
                  <a:lnTo>
                    <a:pt x="1875586" y="1695094"/>
                  </a:lnTo>
                  <a:close/>
                </a:path>
                <a:path w="1876425" h="1926589">
                  <a:moveTo>
                    <a:pt x="1875586" y="33032"/>
                  </a:moveTo>
                  <a:lnTo>
                    <a:pt x="1872970" y="20243"/>
                  </a:lnTo>
                  <a:lnTo>
                    <a:pt x="1865858" y="9740"/>
                  </a:lnTo>
                  <a:lnTo>
                    <a:pt x="1855355" y="2628"/>
                  </a:lnTo>
                  <a:lnTo>
                    <a:pt x="1842592" y="0"/>
                  </a:lnTo>
                  <a:lnTo>
                    <a:pt x="1829803" y="2628"/>
                  </a:lnTo>
                  <a:lnTo>
                    <a:pt x="1819300" y="9740"/>
                  </a:lnTo>
                  <a:lnTo>
                    <a:pt x="1812175" y="20243"/>
                  </a:lnTo>
                  <a:lnTo>
                    <a:pt x="1809559" y="33032"/>
                  </a:lnTo>
                  <a:lnTo>
                    <a:pt x="1812175" y="45821"/>
                  </a:lnTo>
                  <a:lnTo>
                    <a:pt x="1819300" y="56337"/>
                  </a:lnTo>
                  <a:lnTo>
                    <a:pt x="1829803" y="63461"/>
                  </a:lnTo>
                  <a:lnTo>
                    <a:pt x="1842592" y="66078"/>
                  </a:lnTo>
                  <a:lnTo>
                    <a:pt x="1855355" y="63550"/>
                  </a:lnTo>
                  <a:lnTo>
                    <a:pt x="1865858" y="56578"/>
                  </a:lnTo>
                  <a:lnTo>
                    <a:pt x="1872970" y="46088"/>
                  </a:lnTo>
                  <a:lnTo>
                    <a:pt x="1875586" y="33032"/>
                  </a:lnTo>
                  <a:close/>
                </a:path>
                <a:path w="1876425" h="1926589">
                  <a:moveTo>
                    <a:pt x="1876234" y="1279918"/>
                  </a:moveTo>
                  <a:lnTo>
                    <a:pt x="1873605" y="1267117"/>
                  </a:lnTo>
                  <a:lnTo>
                    <a:pt x="1866493" y="1256614"/>
                  </a:lnTo>
                  <a:lnTo>
                    <a:pt x="1855990" y="1249502"/>
                  </a:lnTo>
                  <a:lnTo>
                    <a:pt x="1843189" y="1246886"/>
                  </a:lnTo>
                  <a:lnTo>
                    <a:pt x="1830412" y="1249502"/>
                  </a:lnTo>
                  <a:lnTo>
                    <a:pt x="1819922" y="1256614"/>
                  </a:lnTo>
                  <a:lnTo>
                    <a:pt x="1812810" y="1267117"/>
                  </a:lnTo>
                  <a:lnTo>
                    <a:pt x="1810207" y="1279918"/>
                  </a:lnTo>
                  <a:lnTo>
                    <a:pt x="1812810" y="1292707"/>
                  </a:lnTo>
                  <a:lnTo>
                    <a:pt x="1819922" y="1303223"/>
                  </a:lnTo>
                  <a:lnTo>
                    <a:pt x="1830412" y="1310347"/>
                  </a:lnTo>
                  <a:lnTo>
                    <a:pt x="1843189" y="1312964"/>
                  </a:lnTo>
                  <a:lnTo>
                    <a:pt x="1855990" y="1310347"/>
                  </a:lnTo>
                  <a:lnTo>
                    <a:pt x="1866493" y="1303223"/>
                  </a:lnTo>
                  <a:lnTo>
                    <a:pt x="1873605" y="1292707"/>
                  </a:lnTo>
                  <a:lnTo>
                    <a:pt x="1876234" y="1279918"/>
                  </a:lnTo>
                  <a:close/>
                </a:path>
                <a:path w="1876425" h="1926589">
                  <a:moveTo>
                    <a:pt x="1876234" y="864095"/>
                  </a:moveTo>
                  <a:lnTo>
                    <a:pt x="1873605" y="851293"/>
                  </a:lnTo>
                  <a:lnTo>
                    <a:pt x="1866493" y="840765"/>
                  </a:lnTo>
                  <a:lnTo>
                    <a:pt x="1855990" y="833628"/>
                  </a:lnTo>
                  <a:lnTo>
                    <a:pt x="1843189" y="830999"/>
                  </a:lnTo>
                  <a:lnTo>
                    <a:pt x="1830412" y="833628"/>
                  </a:lnTo>
                  <a:lnTo>
                    <a:pt x="1819922" y="840765"/>
                  </a:lnTo>
                  <a:lnTo>
                    <a:pt x="1812810" y="851293"/>
                  </a:lnTo>
                  <a:lnTo>
                    <a:pt x="1810207" y="864095"/>
                  </a:lnTo>
                  <a:lnTo>
                    <a:pt x="1812810" y="876884"/>
                  </a:lnTo>
                  <a:lnTo>
                    <a:pt x="1819922" y="887387"/>
                  </a:lnTo>
                  <a:lnTo>
                    <a:pt x="1830412" y="894511"/>
                  </a:lnTo>
                  <a:lnTo>
                    <a:pt x="1843189" y="897128"/>
                  </a:lnTo>
                  <a:lnTo>
                    <a:pt x="1855990" y="894600"/>
                  </a:lnTo>
                  <a:lnTo>
                    <a:pt x="1866493" y="887628"/>
                  </a:lnTo>
                  <a:lnTo>
                    <a:pt x="1873605" y="877150"/>
                  </a:lnTo>
                  <a:lnTo>
                    <a:pt x="1876234" y="864095"/>
                  </a:lnTo>
                  <a:close/>
                </a:path>
                <a:path w="1876425" h="1926589">
                  <a:moveTo>
                    <a:pt x="1876234" y="448868"/>
                  </a:moveTo>
                  <a:lnTo>
                    <a:pt x="1873605" y="436067"/>
                  </a:lnTo>
                  <a:lnTo>
                    <a:pt x="1866493" y="425564"/>
                  </a:lnTo>
                  <a:lnTo>
                    <a:pt x="1855990" y="418452"/>
                  </a:lnTo>
                  <a:lnTo>
                    <a:pt x="1843189" y="415823"/>
                  </a:lnTo>
                  <a:lnTo>
                    <a:pt x="1830412" y="418452"/>
                  </a:lnTo>
                  <a:lnTo>
                    <a:pt x="1819922" y="425564"/>
                  </a:lnTo>
                  <a:lnTo>
                    <a:pt x="1812810" y="436067"/>
                  </a:lnTo>
                  <a:lnTo>
                    <a:pt x="1810207" y="448868"/>
                  </a:lnTo>
                  <a:lnTo>
                    <a:pt x="1812810" y="461645"/>
                  </a:lnTo>
                  <a:lnTo>
                    <a:pt x="1819922" y="472160"/>
                  </a:lnTo>
                  <a:lnTo>
                    <a:pt x="1830412" y="479285"/>
                  </a:lnTo>
                  <a:lnTo>
                    <a:pt x="1843189" y="481901"/>
                  </a:lnTo>
                  <a:lnTo>
                    <a:pt x="1855990" y="479285"/>
                  </a:lnTo>
                  <a:lnTo>
                    <a:pt x="1866493" y="472160"/>
                  </a:lnTo>
                  <a:lnTo>
                    <a:pt x="1873605" y="461645"/>
                  </a:lnTo>
                  <a:lnTo>
                    <a:pt x="1876234" y="448868"/>
                  </a:lnTo>
                  <a:close/>
                </a:path>
              </a:pathLst>
            </a:custGeom>
            <a:solidFill>
              <a:srgbClr val="1615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55052" y="1103393"/>
              <a:ext cx="150356" cy="222543"/>
            </a:xfrm>
            <a:prstGeom prst="rect">
              <a:avLst/>
            </a:prstGeom>
          </p:spPr>
        </p:pic>
        <p:pic>
          <p:nvPicPr>
            <p:cNvPr id="11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4500" y="1485900"/>
              <a:ext cx="2057400" cy="2057146"/>
            </a:xfrm>
            <a:prstGeom prst="rect">
              <a:avLst/>
            </a:prstGeom>
          </p:spPr>
        </p:pic>
      </p:grpSp>
      <p:sp>
        <p:nvSpPr>
          <p:cNvPr id="3" name="Заголовок 2"/>
          <p:cNvSpPr>
            <a:spLocks noGrp="1"/>
          </p:cNvSpPr>
          <p:nvPr>
            <p:ph type="ctrTitle"/>
          </p:nvPr>
        </p:nvSpPr>
        <p:spPr>
          <a:xfrm>
            <a:off x="4033444" y="2204864"/>
            <a:ext cx="8155380" cy="3888432"/>
          </a:xfrm>
        </p:spPr>
        <p:txBody>
          <a:bodyPr rtlCol="0">
            <a:noAutofit/>
          </a:bodyPr>
          <a:lstStyle/>
          <a:p>
            <a:r>
              <a:rPr lang="ru-RU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Модуль </a:t>
            </a:r>
            <a:r>
              <a:rPr lang="ru-RU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13. Введение в </a:t>
            </a:r>
            <a:r>
              <a:rPr lang="ru-RU" sz="6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026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4852" y="685943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733221C6-194B-48FF-AD35-0D8D89CBD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17948" y="729001"/>
            <a:ext cx="10270877" cy="6128999"/>
          </a:xfrm>
          <a:solidFill>
            <a:srgbClr val="0E4895"/>
          </a:solidFill>
        </p:spPr>
        <p:txBody>
          <a:bodyPr anchor="ctr">
            <a:no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ru-RU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Модуль авторизации и аутентификации. 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 нем собраны инструменты, отвечающие за авторизацию и аутентификацию пользователя в системе. В коммерческой разработке в этой области сейчас огромное количество возможных решений, и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позволяет работать с большинством современных протоколов и процессов. Этот модуль тесно связан с другой разработкой —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отдельным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фреймворком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на базе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Он позволяет создавать сложные механизмы аутентификации и авторизации, рассчитанные в том числе на масштабные корпоративные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-проекты.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официально включен в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как дочерняя разработка.</a:t>
            </a:r>
            <a:endParaRPr lang="en-US" altLang="en-US" sz="2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Spring?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28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733221C6-194B-48FF-AD35-0D8D89CBD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17948" y="729001"/>
            <a:ext cx="10270877" cy="6128999"/>
          </a:xfrm>
          <a:solidFill>
            <a:srgbClr val="0E4895"/>
          </a:solidFill>
        </p:spPr>
        <p:txBody>
          <a:bodyPr anchor="ctr">
            <a:noAutofit/>
          </a:bodyPr>
          <a:lstStyle/>
          <a:p>
            <a:pPr fontAlgn="base"/>
            <a:r>
              <a:rPr lang="ru-RU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Дочерние </a:t>
            </a:r>
            <a:r>
              <a:rPr lang="ru-RU" sz="21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фреймворки</a:t>
            </a:r>
            <a:r>
              <a:rPr lang="ru-RU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 Мы намеренно отделили их от модулей: хотя дочерние проекты могут быть компонентами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их можно применять с другими разработками. Один из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фреймворков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мы упомянули выше. Это отдельный инструментарий. И он не единственный:</a:t>
            </a:r>
          </a:p>
          <a:p>
            <a:pPr fontAlgn="base"/>
            <a:r>
              <a:rPr lang="ru-RU" sz="21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Roo</a:t>
            </a:r>
            <a:r>
              <a:rPr lang="ru-RU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—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для быстрого создания бизнес-приложений. Он связан со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и частично пользуется его возможностями, но задача у него другая, более специфическая. Он реализует подход «соглашение прежде конфигурации», или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CoC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Convention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). Это означает, что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включает ряд соглашений по структуре проекта, и они превыше конкретных конфигурационных решений. Подход нужен, чтобы быстро создавать типовые приложения и не заботиться о разработке уникальных соглашений;</a:t>
            </a:r>
          </a:p>
          <a:p>
            <a:pPr fontAlgn="base"/>
            <a:r>
              <a:rPr lang="ru-RU" sz="21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  <a:r>
              <a:rPr lang="ru-RU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—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для интеграции разных корпоративных приложений в единую сеть. Он позволяет обмениваться сообщениями, маршрутизировать потоки данных, активировать сервисы, интегрироваться с различными технологиями и строить архитектуру сети. Это бывает нужно, например, на больших предприятиях.</a:t>
            </a:r>
          </a:p>
        </p:txBody>
      </p:sp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Spring?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09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733221C6-194B-48FF-AD35-0D8D89CBD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17948" y="729001"/>
            <a:ext cx="10270877" cy="6128999"/>
          </a:xfrm>
          <a:solidFill>
            <a:srgbClr val="0E4895"/>
          </a:solidFill>
        </p:spPr>
        <p:txBody>
          <a:bodyPr anchor="ctr">
            <a:noAutofit/>
          </a:bodyPr>
          <a:lstStyle/>
          <a:p>
            <a:pPr fontAlgn="base"/>
            <a:r>
              <a:rPr lang="ru-RU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 чем разница между </a:t>
            </a:r>
            <a:r>
              <a:rPr lang="ru-RU" sz="20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20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Boot</a:t>
            </a:r>
            <a:endParaRPr lang="ru-RU" sz="2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 начале работы с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фреймворком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можно перепутать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Boot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Это не отдельный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а дополнение к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которое облегчает работу с ним.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нужно конфигурировать для каждого нового проекта. Конфигурация может занять много времени и не дать ощутимые преимущества в дальнейшей работе. Чтобы исправить проблему, был создан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Boot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Он включает комплекс утилит для автоматизации настройки.</a:t>
            </a:r>
          </a:p>
          <a:p>
            <a:pPr fontAlgn="base"/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Boot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автоматически конфигурирует проекты на основе одного из стартовых пакетов для них;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облегчает создание и развертывание приложений на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быстро и легко управляет зависимостями и подгружает необходимые модули;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поддерживает встроенный сервер для запуска приложений;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может автоматически создать и настроить базу данных для приложения.</a:t>
            </a:r>
          </a:p>
          <a:p>
            <a:pPr fontAlgn="base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При необходимости настройки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Boot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можно изменить, чтобы он конфигурировал и настраивал компоненты иначе. Набор утилит облегчает работу со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поэтому некоторые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туториалы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по умолчанию написаны с учетом использования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Boot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Spring?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64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733221C6-194B-48FF-AD35-0D8D89CBD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17948" y="729001"/>
            <a:ext cx="10270877" cy="6128999"/>
          </a:xfrm>
          <a:solidFill>
            <a:srgbClr val="0E4895"/>
          </a:solidFill>
        </p:spPr>
        <p:txBody>
          <a:bodyPr anchor="ctr">
            <a:noAutofit/>
          </a:bodyPr>
          <a:lstStyle/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ru-RU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комплексного использования.</a:t>
            </a:r>
            <a:r>
              <a:rPr lang="ru-RU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 Благодаря огромному количеству компонентов и технологий, которые поддерживает </a:t>
            </a:r>
            <a:r>
              <a:rPr lang="ru-RU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он универсален. Его можно использовать комплексно, например для разных частей архитектуры MVC или решения других сложных задач. Не нужно собирать большой стек технологий. Если чего-то окажется недостаточно, помогут дополнительные инструменты и другое ПО экосистемы </a:t>
            </a:r>
            <a:r>
              <a:rPr lang="ru-RU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ru-RU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Облегчение и ускорение работы.</a:t>
            </a:r>
            <a:r>
              <a:rPr lang="ru-RU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 Цель любого </a:t>
            </a:r>
            <a:r>
              <a:rPr lang="ru-RU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фреймворка</a:t>
            </a:r>
            <a:r>
              <a:rPr lang="ru-RU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— делать работу эффективнее и быстрее. То, на что ушло бы несколько месяцев на «чистом» языке, с </a:t>
            </a:r>
            <a:r>
              <a:rPr lang="ru-RU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фреймворком</a:t>
            </a:r>
            <a:r>
              <a:rPr lang="ru-RU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делается за считанные дни, а в коммерческой разработке время имеет ключевое значение. Фреймворк — как каркас, вокруг которого пишется остальной код программы. Некоторые компоненты и логика уже реализованы, и задача программиста — в том, чтобы грамотно ими воспользоваться.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ru-RU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Масштабность.</a:t>
            </a:r>
            <a:r>
              <a:rPr lang="ru-RU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 Благодаря огромной экосистеме можно подобрать решение для любой задачи. Дополнительные модули, технологии и программное обеспечение от разработчиков существуют для большинства актуальных направлений: веб-разработки, создания </a:t>
            </a:r>
            <a:r>
              <a:rPr lang="ru-RU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микросервисов</a:t>
            </a:r>
            <a:r>
              <a:rPr lang="ru-RU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реализации той или иной программной модели. </a:t>
            </a:r>
            <a:endParaRPr lang="ru-RU" sz="17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ru-RU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Большое </a:t>
            </a:r>
            <a:r>
              <a:rPr lang="ru-RU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сообщество.</a:t>
            </a:r>
            <a:r>
              <a:rPr lang="ru-RU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востребован и нужен на рынке труда. С ним работают много энтузиастов, поэтому вы, скорее всего, сможете найти ответ на свой вопрос на тематических порталах. У него обширная документация, часть которой переведена на русский язык. Энтузиасты постоянно улучшают </a:t>
            </a:r>
            <a:r>
              <a:rPr lang="ru-RU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</a:t>
            </a:r>
            <a:r>
              <a:rPr lang="ru-RU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или дополняют его новыми технологиями — в долговременной перспективе это облегчает программирование.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ru-RU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Открытый исходный код.</a:t>
            </a:r>
            <a:r>
              <a:rPr lang="ru-RU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бесплатный, а его код открыт всем желающим. Технологии, связанные с </a:t>
            </a:r>
            <a:r>
              <a:rPr lang="ru-RU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ru-RU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чаще других бывают </a:t>
            </a:r>
            <a:r>
              <a:rPr lang="ru-RU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проприетарными</a:t>
            </a:r>
            <a:r>
              <a:rPr lang="ru-RU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и закрытыми, поэтому открытость </a:t>
            </a:r>
            <a:r>
              <a:rPr lang="ru-RU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особенно важна — она снижает порог входа и облегчает изучение </a:t>
            </a:r>
            <a:r>
              <a:rPr lang="ru-RU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фреймворка</a:t>
            </a:r>
            <a:r>
              <a:rPr lang="ru-RU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Преимущества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38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2926060" y="2911742"/>
            <a:ext cx="9262765" cy="1284281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 MVC.</a:t>
            </a:r>
            <a:endParaRPr lang="ru-RU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32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180" y="805709"/>
            <a:ext cx="6433007" cy="6016942"/>
          </a:xfrm>
          <a:prstGeom prst="rect">
            <a:avLst/>
          </a:prstGeom>
        </p:spPr>
      </p:pic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 MVC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первого проекта.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0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 MVC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первого проекта.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6180" y="863781"/>
            <a:ext cx="6408712" cy="599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7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 MVC. </a:t>
            </a:r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первого проекта.</a:t>
            </a: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7353" y="729001"/>
            <a:ext cx="3039907" cy="419927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7260" y="2013177"/>
            <a:ext cx="7221565" cy="48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8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 MVC. </a:t>
            </a:r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первого проекта.</a:t>
            </a: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0" y="5949280"/>
            <a:ext cx="17917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https://mvnrepository.com/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1638" y="980728"/>
            <a:ext cx="9931746" cy="575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1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 MVC. </a:t>
            </a:r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первого проекта.</a:t>
            </a: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1964" y="1313565"/>
            <a:ext cx="10032448" cy="526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21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733221C6-194B-48FF-AD35-0D8D89CBD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17948" y="729001"/>
            <a:ext cx="10270877" cy="6128999"/>
          </a:xfrm>
          <a:solidFill>
            <a:srgbClr val="0E4895"/>
          </a:solidFill>
        </p:spPr>
        <p:txBody>
          <a:bodyPr anchor="ctr">
            <a:no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или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—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для языка программирования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Он нужен, чтобы разработчикам было легче проектировать и создавать приложения.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не связан с конкретной парадигмой или моделью программирования, поэтому его могут использовать как каркас для разных видов приложений</a:t>
            </a:r>
            <a:r>
              <a:rPr lang="ru-RU" sz="2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1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ru-RU" altLang="en-US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Чаще всего </a:t>
            </a:r>
            <a:r>
              <a:rPr lang="ru-RU" altLang="en-US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altLang="en-US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используется в крупных корпоративных проектах: это характерно для </a:t>
            </a:r>
            <a:r>
              <a:rPr lang="ru-RU" altLang="en-US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ru-RU" altLang="en-US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и связанных с ним инструментов. Но благодаря универсальности применять </a:t>
            </a:r>
            <a:r>
              <a:rPr lang="ru-RU" altLang="en-US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altLang="en-US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можно и в других случаях. Его задача — дать разработчикам больше свободы в проектировании и реализации</a:t>
            </a:r>
            <a:r>
              <a:rPr lang="ru-RU" altLang="en-US" sz="2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altLang="en-US" sz="2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ru-RU" altLang="en-US" sz="21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altLang="en-US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— открытый бесплатный проект, просмотреть его исходный код может любой желающий. Он написан на </a:t>
            </a:r>
            <a:r>
              <a:rPr lang="ru-RU" altLang="en-US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ru-RU" altLang="en-US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altLang="en-US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Kotlin</a:t>
            </a:r>
            <a:r>
              <a:rPr lang="ru-RU" altLang="en-US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altLang="en-US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Groovy</a:t>
            </a:r>
            <a:r>
              <a:rPr lang="ru-RU" altLang="en-US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поэтому в теории может использоваться с любым из этих языков. На практике </a:t>
            </a:r>
            <a:r>
              <a:rPr lang="ru-RU" altLang="en-US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altLang="en-US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чаще всего применяют с </a:t>
            </a:r>
            <a:r>
              <a:rPr lang="ru-RU" altLang="en-US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ru-RU" altLang="en-US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Название читается как «</a:t>
            </a:r>
            <a:r>
              <a:rPr lang="ru-RU" altLang="en-US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Спринг</a:t>
            </a:r>
            <a:r>
              <a:rPr lang="ru-RU" altLang="en-US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».</a:t>
            </a:r>
            <a:endParaRPr lang="en-US" altLang="en-US" sz="2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Spring?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69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 MVC. </a:t>
            </a:r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первого проекта.</a:t>
            </a: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5980" y="893066"/>
            <a:ext cx="9798141" cy="568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3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 MVC. </a:t>
            </a:r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первого проекта.</a:t>
            </a: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3972" y="980728"/>
            <a:ext cx="9812891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2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 MVC. </a:t>
            </a:r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первого проекта.</a:t>
            </a: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3972" y="980728"/>
            <a:ext cx="9812891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66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 MVC. </a:t>
            </a:r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первого проекта.</a:t>
            </a: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4332" y="694273"/>
            <a:ext cx="5490676" cy="6163727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061964" y="1124744"/>
            <a:ext cx="2494012" cy="24622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&lt;spring.version&gt;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5.3.21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&lt;/spring.version&gt;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39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 MVC. </a:t>
            </a:r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первого проекта.</a:t>
            </a: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2204" y="768656"/>
            <a:ext cx="5820280" cy="612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24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 MVC. </a:t>
            </a:r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первого проекта.</a:t>
            </a: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2210" y="881569"/>
            <a:ext cx="10293447" cy="596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0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 MVC. </a:t>
            </a:r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первого проекта.</a:t>
            </a: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7948" y="1428218"/>
            <a:ext cx="10270877" cy="449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4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 MVC. </a:t>
            </a:r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первого проекта.</a:t>
            </a: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7948" y="1365036"/>
            <a:ext cx="10252091" cy="469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21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 MVC. </a:t>
            </a:r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первого проекта.</a:t>
            </a: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7947" y="2348880"/>
            <a:ext cx="10199127" cy="29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6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 MVC. </a:t>
            </a:r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первого проекта.</a:t>
            </a: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7988" y="980728"/>
            <a:ext cx="9174893" cy="561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09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733221C6-194B-48FF-AD35-0D8D89CBD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17948" y="729001"/>
            <a:ext cx="10270877" cy="6128999"/>
          </a:xfrm>
          <a:solidFill>
            <a:srgbClr val="0E4895"/>
          </a:solidFill>
        </p:spPr>
        <p:txBody>
          <a:bodyPr anchor="ctr">
            <a:no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ru-RU" sz="21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Кто пользуется </a:t>
            </a:r>
            <a:r>
              <a:rPr lang="ru-RU" sz="2100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en-US" sz="21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1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ом</a:t>
            </a:r>
            <a:endParaRPr lang="ru-RU" sz="21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-разработчики, которые занимаются созданием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десктопных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мобильных или веб-приложений, —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можно использовать в любом из направлений. Чаще всего речь идет о проектах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enterprise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-масштаба.</a:t>
            </a:r>
          </a:p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Kotlin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-разработчики, так как этот язык написан на основе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и использовался для создания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Системные архитекторы и инженеры, основная задача которых — проектировать будущие проекты.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можно использовать как каркас, шаблон для приложения, поэтому он важен в проектировании и анализе.</a:t>
            </a:r>
          </a:p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Иногда —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бэкенд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-разработчики, так как в некоторых случаях серверная часть сайта может быть написана на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ru-RU" sz="2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Spring?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21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Controllers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718147" y="764704"/>
            <a:ext cx="8398927" cy="609329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@Controller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@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RequestMapping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"/appointments"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AppointmentsController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/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 final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AppointmentBook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appointmentBook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/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@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Autowired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/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AppointmentsController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AppointmentBook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appointmentBook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appointmentBook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appointmentBook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/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@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RequestMapping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(method =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RequestMethod.GET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Map&lt;String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Appointment&gt;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appointmentBook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.getAppointmentsForToday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/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@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RequestMapping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(value=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"/{day}"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method =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RequestMethod.GET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Map&lt;String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Appointment&gt;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getForDay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(@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PathVariable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@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DateTimeFormat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iso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=ISO.DATE) Date day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 model) {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appointmentBook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.getAppointmentsForDay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(day)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/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@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RequestMapping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(value=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"/new"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method =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RequestMethod.GET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AppointmentForm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getNewForm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new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AppointmentForm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/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@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RequestMapping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(method =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RequestMethod.POST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add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(@Valid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AppointmentForm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appointment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BindingResult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result) {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result.hasErrors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 {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"appointments/new"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//page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appointmentBook.addAppointment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(appointment)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return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"redirect:/appointments"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49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Controllers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278116" y="860423"/>
            <a:ext cx="5904528" cy="110799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@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RequestMapping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(value=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"/owners/{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ownerId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}"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method=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RequestMethod.GET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findOwner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(@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PathVariable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String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ownerId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 model) {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Owner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owner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ownerService.findOwner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ownerId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model.addAttribute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"owner"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owner)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return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displayOwner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635106" y="2139646"/>
            <a:ext cx="6454453" cy="127727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@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RequestMapping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(value=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"/owners/{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ownerId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}/pets/{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petId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}"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method=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RequestMethod.GET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findPet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(@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PathVariable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String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ownerId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@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PathVariable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String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petId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 model) {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Owner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owner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ownerService.findOwner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ownerId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Pet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owner.getPet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petId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model.addAttribute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"pet"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pet)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return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displayPet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016724" y="3392620"/>
            <a:ext cx="3528392" cy="330859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@Controller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ClinicController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/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 final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Clinic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clinic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/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@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Autowired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/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ClinicController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(Clinic clinic) {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clinic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clinic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/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@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RequestMapping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"/"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welcomeHandler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/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@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RequestMapping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"/vets"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ModelMap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vetsHandler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new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ModelMap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clinic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.getVets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14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Controllers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646139" y="1074661"/>
            <a:ext cx="5184576" cy="280076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@Controller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@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RequestMapping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"/pets"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@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SessionAttributes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"pet"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EditPetForm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/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...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/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@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RequestMapping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(method =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RequestMethod.GET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setupForm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(@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RequestParam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petId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petId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ModelMap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model) {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Pet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.clinic.loadPet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petId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model.addAttribute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"pet"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pet)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return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petForm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/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891521" y="4221088"/>
            <a:ext cx="5878389" cy="195438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@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RequestMapping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(value=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"/owners/{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ownerId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}/pets/{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petId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}/edit"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method =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RequestMethod.POST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processSubmit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(@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ModelAttribute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"pet"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Pet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BindingResult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result) {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/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PetValidator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().validate(pet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result)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if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result.hasErrors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 {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petForm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/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...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00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286100" y="2132856"/>
            <a:ext cx="8712968" cy="2088232"/>
          </a:xfrm>
        </p:spPr>
        <p:txBody>
          <a:bodyPr>
            <a:normAutofit/>
          </a:bodyPr>
          <a:lstStyle/>
          <a:p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Дякую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за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увагу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26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733221C6-194B-48FF-AD35-0D8D89CBD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17948" y="729001"/>
            <a:ext cx="10270877" cy="6128999"/>
          </a:xfrm>
          <a:solidFill>
            <a:srgbClr val="0E4895"/>
          </a:solidFill>
        </p:spPr>
        <p:txBody>
          <a:bodyPr anchor="ctr">
            <a:noAutofit/>
          </a:bodyPr>
          <a:lstStyle/>
          <a:p>
            <a:pPr fontAlgn="base"/>
            <a:r>
              <a:rPr lang="ru-RU" sz="21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Для чего нужен </a:t>
            </a:r>
            <a:r>
              <a:rPr lang="ru-RU" sz="21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endParaRPr lang="ru-RU" sz="21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Для более быстрого и легкого создания приложений — набор инструментов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фреймворка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позволяет выполнять те же задачи с меньшим количеством затрат, чем при написании с нуля.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Для архитектурной «гибкости»: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универсален, поэтому позволяет реализовать нестандартные решения.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Для гибкого использования возможностей — к проекту можно подключать разнообразные модули и тем самым настраивать инструментарий под свои нужды.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Для удобного построения зависимостей, благодаря которому разработчики могут сконцентрироваться на логике приложения, а не на том, как подключить одно к другому.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Для реализации парадигмы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аспектно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-ориентированного программирования, о котором мы подробнее расскажем ниже.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Для решения задач, связанных со связями между компонентами или разными приложениями, для доступа различных частей системы друг к другу и многого другого.</a:t>
            </a:r>
          </a:p>
        </p:txBody>
      </p:sp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Spring?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84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733221C6-194B-48FF-AD35-0D8D89CBD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17948" y="729001"/>
            <a:ext cx="10270877" cy="6128999"/>
          </a:xfrm>
          <a:solidFill>
            <a:srgbClr val="0E4895"/>
          </a:solidFill>
        </p:spPr>
        <p:txBody>
          <a:bodyPr anchor="ctr">
            <a:noAutofit/>
          </a:bodyPr>
          <a:lstStyle/>
          <a:p>
            <a:pPr fontAlgn="base"/>
            <a:r>
              <a:rPr lang="ru-RU" sz="19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Принципы </a:t>
            </a:r>
            <a:r>
              <a:rPr lang="ru-RU" sz="19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endParaRPr lang="ru-RU" sz="19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fontAlgn="base">
              <a:buFont typeface="Wingdings" panose="05000000000000000000" pitchFamily="2" charset="2"/>
              <a:buChar char="ü"/>
            </a:pPr>
            <a:r>
              <a:rPr lang="ru-RU" sz="1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Универсальность.</a:t>
            </a:r>
            <a:r>
              <a:rPr lang="ru-RU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19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иногда называют платформой: он действительно предлагает разработчикам как бы фундамент, на основе которого можно реализовать приложение. Основная философия — универсальность. Это отличает </a:t>
            </a:r>
            <a:r>
              <a:rPr lang="ru-RU" sz="19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от других похожих </a:t>
            </a:r>
            <a:r>
              <a:rPr lang="ru-RU" sz="19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фреймворков</a:t>
            </a:r>
            <a:r>
              <a:rPr lang="ru-RU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fontAlgn="base">
              <a:buFont typeface="Wingdings" panose="05000000000000000000" pitchFamily="2" charset="2"/>
              <a:buChar char="ü"/>
            </a:pPr>
            <a:r>
              <a:rPr lang="ru-RU" sz="1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Облегченность.</a:t>
            </a:r>
            <a:r>
              <a:rPr lang="ru-RU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 Второй важный принцип — минимальное воздействие, благодаря которому </a:t>
            </a:r>
            <a:r>
              <a:rPr lang="ru-RU" sz="19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называют облегченным. Это относится не к размеру </a:t>
            </a:r>
            <a:r>
              <a:rPr lang="ru-RU" sz="19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фреймворка</a:t>
            </a:r>
            <a:r>
              <a:rPr lang="ru-RU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а к концепции использования. Благодаря подходу задачи можно реализовать с меньшим количеством кода и минимальной зависимостью от </a:t>
            </a:r>
            <a:r>
              <a:rPr lang="ru-RU" sz="19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фреймворка</a:t>
            </a:r>
            <a:r>
              <a:rPr lang="ru-RU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fontAlgn="base">
              <a:buFont typeface="Wingdings" panose="05000000000000000000" pitchFamily="2" charset="2"/>
              <a:buChar char="ü"/>
            </a:pPr>
            <a:r>
              <a:rPr lang="ru-RU" sz="1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Поддержка инфраструктуры.</a:t>
            </a:r>
            <a:r>
              <a:rPr lang="ru-RU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 На русскоязычном сайте </a:t>
            </a:r>
            <a:r>
              <a:rPr lang="ru-RU" sz="19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</a:t>
            </a:r>
            <a:r>
              <a:rPr lang="ru-RU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сравнивают с водопроводом: основное внимание в нем уделено настройке зависимостей и связей между технологиями. В </a:t>
            </a:r>
            <a:r>
              <a:rPr lang="ru-RU" sz="19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фреймворке</a:t>
            </a:r>
            <a:r>
              <a:rPr lang="ru-RU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реализован подход </a:t>
            </a:r>
            <a:r>
              <a:rPr lang="ru-RU" sz="19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IoC</a:t>
            </a:r>
            <a:r>
              <a:rPr lang="ru-RU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9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Inversion</a:t>
            </a:r>
            <a:r>
              <a:rPr lang="ru-RU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ru-RU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  <a:r>
              <a:rPr lang="ru-RU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— инверсия контроля, принцип, который облегчает зависимости между компонентами. Функциональность помогает поддерживать инфраструктуру внутри проекта.</a:t>
            </a:r>
          </a:p>
          <a:p>
            <a:pPr fontAlgn="base"/>
            <a:r>
              <a:rPr lang="ru-RU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Перед началом работы проект нужно сконфигурировать — указать, какие модули </a:t>
            </a:r>
            <a:r>
              <a:rPr lang="ru-RU" sz="19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фреймворка</a:t>
            </a:r>
            <a:r>
              <a:rPr lang="ru-RU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к нему подключить и какие технологии использовать. В зависимости от конфигурации разработчику доступны те или иные инструменты.</a:t>
            </a:r>
          </a:p>
        </p:txBody>
      </p:sp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Spring?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23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733221C6-194B-48FF-AD35-0D8D89CBD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17948" y="729001"/>
            <a:ext cx="10270877" cy="6128999"/>
          </a:xfrm>
          <a:solidFill>
            <a:srgbClr val="0E4895"/>
          </a:solidFill>
        </p:spPr>
        <p:txBody>
          <a:bodyPr anchor="ctr">
            <a:noAutofit/>
          </a:bodyPr>
          <a:lstStyle/>
          <a:p>
            <a:pPr fontAlgn="base"/>
            <a:r>
              <a:rPr lang="ru-RU" sz="21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Как устроен </a:t>
            </a:r>
            <a:r>
              <a:rPr lang="ru-RU" sz="21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</a:t>
            </a:r>
            <a:endParaRPr lang="ru-RU" sz="21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— модульный, то есть состоит из множества компонентов, мини-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фреймворков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Компоненты (модули) иногда называют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фреймворками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во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фреймворке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Опишем основные — те, которые обеспечивают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фреймворку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функциональность.</a:t>
            </a:r>
          </a:p>
          <a:p>
            <a:pPr fontAlgn="base"/>
            <a:r>
              <a:rPr lang="ru-RU" sz="21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IoC</a:t>
            </a:r>
            <a:r>
              <a:rPr lang="ru-RU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 Выше мы говорили про зависимости и инверсию контроля. Модуль, который управляет ей, считается основным в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фреймворке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Это контейнер, которому делегировано управление зависимостями и конфигурирование разных компонентов. Он пользуется технологией, которая называется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Dependency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lnjection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— инъекция зависимостей. При инверсии контроля создание зависимостей выносится за пределы создания самого объекта — вместо этого они создаются в специальном методе или конструкторе в зависимости от выбранного подхода.</a:t>
            </a:r>
          </a:p>
          <a:p>
            <a:pPr fontAlgn="base"/>
            <a:r>
              <a:rPr lang="ru-RU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Модуль АОП.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 АОП — аббревиатура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аспектно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-ориентированного программирования, парадигмы, для которой и нужен модуль. Чаще всего ее используют в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и похожих языках.</a:t>
            </a:r>
          </a:p>
        </p:txBody>
      </p:sp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Spring?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07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733221C6-194B-48FF-AD35-0D8D89CBD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17948" y="729001"/>
            <a:ext cx="10270877" cy="6128999"/>
          </a:xfrm>
          <a:solidFill>
            <a:srgbClr val="0E4895"/>
          </a:solidFill>
        </p:spPr>
        <p:txBody>
          <a:bodyPr anchor="ctr">
            <a:no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ru-RU" sz="21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ru-RU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— язык с сильным упором на объектно-ориентированное программирование. 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Но возможностей ООП не всегда достаточно — существуют задачи, для которых подход не оптимален. Это сквозная функциональность — функциональность, которую невозможно выделить в отдельные сущности с помощью ООП. В итоге ее реализация разбрасывается по разным объектно-ориентированным сущностям, код становится сложнее и запутаннее</a:t>
            </a:r>
            <a:r>
              <a:rPr lang="ru-RU" sz="2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ru-RU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АОП нужно, чтобы облегчить поддержку сквозной функциональности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Эта парадигма позволяет описать ее отдельно и выделить в самостоятельную сущность. Но методы, которые при этом используются, лежат за пределами ООП и потому требуют отдельной реализации. В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за эту реализацию отвечает соответствующий модуль</a:t>
            </a:r>
            <a:r>
              <a:rPr lang="ru-RU" sz="2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ru-RU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Модуль доступа к данным. 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Эта часть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фреймворка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отвечает за взаимодействие с СУБД — системами управления базами данных. С помощью модуля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можно «связать» логику на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с управлением базой, настроить доступ к ней разных частей кода. Например, если в приложении выполнится скрипт, которому потребуется информация из базы данных, он сможет к ней обратиться. Задача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— в организации грамотного и безопасного доступа.</a:t>
            </a:r>
            <a:endParaRPr lang="en-US" altLang="en-US" sz="2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Spring?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01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733221C6-194B-48FF-AD35-0D8D89CBD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17948" y="729001"/>
            <a:ext cx="10270877" cy="6128999"/>
          </a:xfrm>
          <a:solidFill>
            <a:srgbClr val="0E4895"/>
          </a:solidFill>
        </p:spPr>
        <p:txBody>
          <a:bodyPr anchor="ctr">
            <a:no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Для доступа к данным в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используется стандарт JDBC, или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Connectivity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— соединение с базой данных на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База соединяется с приложением по уникальному URL с помощью особых сущностей — драйверов</a:t>
            </a:r>
            <a:r>
              <a:rPr lang="ru-RU" sz="2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ru-RU" sz="21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Кроме этого стандарта, </a:t>
            </a:r>
            <a:r>
              <a:rPr lang="ru-RU" sz="21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21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поддерживает ORM — </a:t>
            </a:r>
            <a:r>
              <a:rPr lang="ru-RU" sz="21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Object-Relational</a:t>
            </a:r>
            <a:r>
              <a:rPr lang="ru-RU" sz="21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Mapping</a:t>
            </a:r>
            <a:r>
              <a:rPr lang="ru-RU" sz="21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или объектно-реляционное отображение. Так называется технология, которая «связывает» реляционные базы данных с сущностями ООП. </a:t>
            </a:r>
            <a:r>
              <a:rPr lang="ru-RU" sz="21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21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может работать со всеми основными реализациями ORM</a:t>
            </a:r>
            <a:r>
              <a:rPr lang="ru-RU" sz="21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1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ru-RU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Модуль транзакций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Транзакция — это последовательность запросов к базе данных, собранная в единый блок.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позволяет управлять транзакциями и координировать их, чтобы работа была прозрачной и безопасной. Функциональность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фреймворка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включает в себя возможность работать с локальными, глобальными и вложенными транзакциями, использовать для них точки сохранения и многое другое. Он поддерживает и абстракции — они нужны для некоторых форматов данных в базе.</a:t>
            </a:r>
            <a:endParaRPr lang="en-US" altLang="en-US" sz="2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Spring?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64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733221C6-194B-48FF-AD35-0D8D89CBD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17948" y="729001"/>
            <a:ext cx="10270877" cy="6128999"/>
          </a:xfrm>
          <a:solidFill>
            <a:srgbClr val="0E4895"/>
          </a:solidFill>
        </p:spPr>
        <p:txBody>
          <a:bodyPr anchor="ctr">
            <a:noAutofit/>
          </a:bodyPr>
          <a:lstStyle/>
          <a:p>
            <a:pPr fontAlgn="base"/>
            <a:r>
              <a:rPr lang="ru-RU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Модуль MVC.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 MVC — это популярная схема приложения, при которой оно как бы разделяется на три основных части: модель данных, отображение и контроллер. Модель представляет собой данные, с которыми работает приложение, отображение отвечает за интерфейс и общение с пользователем, а контроллер — это логика изменения модели в ответ на действия пользователя. Чаще всего схему используют для веб-приложений.</a:t>
            </a:r>
          </a:p>
          <a:p>
            <a:pPr fontAlgn="base"/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есть собственная функциональность для реализации MVC. Изначально разработчики ее не планировали, но добавили, когда оказалось, что альтернативные реализации не очень хорошо решают поставленные задачи. Особенности модуля MVC для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— прозрачное и четкое разделение между слоями, возможность быстро заменить один интерфейс на другой, привязка функциональности к конкретному интерфейсу. При создании приложений по схеме MVC можно пользоваться не только одноименным модулем, но и другими инструментами </a:t>
            </a:r>
            <a:r>
              <a:rPr lang="ru-RU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9" name="Picture 2" descr="ÐÐ°ÑÑÐ¸Ð½ÐºÐ¸ Ð¿Ð¾ Ð·Ð°Ð¿ÑÐ¾ÑÑ &quot;ÐÐ Ð¨Ð°Ð³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0" y="119558"/>
            <a:ext cx="1574404" cy="15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97D3124-5E16-4CE7-9A3C-3BF71B0E6D90}"/>
              </a:ext>
            </a:extLst>
          </p:cNvPr>
          <p:cNvSpPr txBox="1">
            <a:spLocks/>
          </p:cNvSpPr>
          <p:nvPr/>
        </p:nvSpPr>
        <p:spPr>
          <a:xfrm>
            <a:off x="1917948" y="93063"/>
            <a:ext cx="10199127" cy="635938"/>
          </a:xfrm>
          <a:prstGeom prst="roundRect">
            <a:avLst>
              <a:gd name="adj" fmla="val 1858"/>
            </a:avLst>
          </a:prstGeom>
          <a:solidFill>
            <a:srgbClr val="0E4895"/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vert="horz" lIns="91416" tIns="45708" rIns="91416" bIns="45708" rtlCol="0" anchor="t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Spring?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Java â ÐÐ¸ÐºÐ¸Ð¿ÐµÐ´Ð¸Ñ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" y="2060848"/>
            <a:ext cx="1628766" cy="29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51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Синий цифровой тоннель (16 x 9)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896_TF02895261_TF02895261.potx" id="{B6CEA06A-6068-4B4A-BA2F-705122E61509}" vid="{D5DC9138-7F6C-4334-982D-29E09F89611B}"/>
    </a:ext>
  </a:extLst>
</a:theme>
</file>

<file path=ppt/theme/theme2.xml><?xml version="1.0" encoding="utf-8"?>
<a:theme xmlns:a="http://schemas.openxmlformats.org/drawingml/2006/main" name="Тема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0DB278D14BD84940959797AA26CBBC79" ma:contentTypeVersion="14" ma:contentTypeDescription="Створення нового документа." ma:contentTypeScope="" ma:versionID="ffeb564e1fa47866c54bcfb2afded99c">
  <xsd:schema xmlns:xsd="http://www.w3.org/2001/XMLSchema" xmlns:xs="http://www.w3.org/2001/XMLSchema" xmlns:p="http://schemas.microsoft.com/office/2006/metadata/properties" xmlns:ns2="55447148-8326-43bd-aafe-d4e5c9b0bf0d" xmlns:ns3="c8b9ac51-6bcc-4177-bab6-9e67c28608d8" targetNamespace="http://schemas.microsoft.com/office/2006/metadata/properties" ma:root="true" ma:fieldsID="fa3fd1c670d6a88ac51ea8cc0a5663c2" ns2:_="" ns3:_="">
    <xsd:import namespace="55447148-8326-43bd-aafe-d4e5c9b0bf0d"/>
    <xsd:import namespace="c8b9ac51-6bcc-4177-bab6-9e67c28608d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447148-8326-43bd-aafe-d4e5c9b0bf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Теги зображень" ma:readOnly="false" ma:fieldId="{5cf76f15-5ced-4ddc-b409-7134ff3c332f}" ma:taxonomyMulti="true" ma:sspId="168b2bcd-3960-4df8-afb5-1b38f073375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b9ac51-6bcc-4177-bab6-9e67c28608d8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b1367af3-fab7-49ed-9983-001cd0b0e090}" ma:internalName="TaxCatchAll" ma:showField="CatchAllData" ma:web="c8b9ac51-6bcc-4177-bab6-9e67c28608d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Спільний доступ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Відомості про тих, хто має доступ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вмісту"/>
        <xsd:element ref="dc:title" minOccurs="0" maxOccurs="1" ma:index="4" ma:displayName="Заголовок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8b9ac51-6bcc-4177-bab6-9e67c28608d8" xsi:nil="true"/>
    <lcf76f155ced4ddcb4097134ff3c332f xmlns="55447148-8326-43bd-aafe-d4e5c9b0bf0d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44F407-6C62-46F3-9BF2-4B177E5C1F3E}"/>
</file>

<file path=customXml/itemProps2.xml><?xml version="1.0" encoding="utf-8"?>
<ds:datastoreItem xmlns:ds="http://schemas.openxmlformats.org/officeDocument/2006/customXml" ds:itemID="{00E41224-0370-4595-877C-23316CD80004}">
  <ds:schemaRefs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4873beb7-5857-4685-be1f-d57550cc96cc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A153D78-F399-4E9F-A54B-1A7736702D72}"/>
</file>

<file path=docProps/app.xml><?xml version="1.0" encoding="utf-8"?>
<Properties xmlns="http://schemas.openxmlformats.org/officeDocument/2006/extended-properties" xmlns:vt="http://schemas.openxmlformats.org/officeDocument/2006/docPropsVTypes">
  <Template>Бизнес-презентация с синим цифровым тоннелем (широкоэкранный формат)</Template>
  <TotalTime>0</TotalTime>
  <Words>3031</Words>
  <Application>Microsoft Office PowerPoint</Application>
  <PresentationFormat>Произвольный</PresentationFormat>
  <Paragraphs>133</Paragraphs>
  <Slides>33</Slides>
  <Notes>33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40" baseType="lpstr">
      <vt:lpstr>Arial</vt:lpstr>
      <vt:lpstr>Corbel</vt:lpstr>
      <vt:lpstr>JetBrains Mono</vt:lpstr>
      <vt:lpstr>Times New Roman</vt:lpstr>
      <vt:lpstr>Wingdings</vt:lpstr>
      <vt:lpstr>Wingdings 3</vt:lpstr>
      <vt:lpstr>Синий цифровой тоннель (16 x 9)</vt:lpstr>
      <vt:lpstr>Модуль 13. Введение в Spring.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Дякую за увагу!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2020-07-07T09:36:03Z</dcterms:created>
  <dcterms:modified xsi:type="dcterms:W3CDTF">2023-02-25T18:00:51Z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0x0101000DB278D14BD84940959797AA26CBBC79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